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Lst>
  <p:sldSz cy="5143500" cx="9144000"/>
  <p:notesSz cx="6858000" cy="9144000"/>
  <p:embeddedFontLst>
    <p:embeddedFont>
      <p:font typeface="Playfair Display"/>
      <p:regular r:id="rId21"/>
      <p:bold r:id="rId22"/>
      <p:italic r:id="rId23"/>
      <p:boldItalic r:id="rId24"/>
    </p:embeddedFont>
    <p:embeddedFont>
      <p:font typeface="Lato"/>
      <p:regular r:id="rId25"/>
      <p:bold r:id="rId26"/>
      <p:italic r:id="rId27"/>
      <p:boldItalic r:id="rId2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3" name="Encarregado CH13"/>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216FBA48-30CF-4DD6-9267-E0FDCE8B4F33}">
  <a:tblStyle styleId="{216FBA48-30CF-4DD6-9267-E0FDCE8B4F33}"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3.xml"/><Relationship Id="rId22" Type="http://schemas.openxmlformats.org/officeDocument/2006/relationships/font" Target="fonts/PlayfairDisplay-bold.fntdata"/><Relationship Id="rId21" Type="http://schemas.openxmlformats.org/officeDocument/2006/relationships/font" Target="fonts/PlayfairDisplay-regular.fntdata"/><Relationship Id="rId24" Type="http://schemas.openxmlformats.org/officeDocument/2006/relationships/font" Target="fonts/PlayfairDisplay-boldItalic.fntdata"/><Relationship Id="rId23" Type="http://schemas.openxmlformats.org/officeDocument/2006/relationships/font" Target="fonts/PlayfairDisplay-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26" Type="http://schemas.openxmlformats.org/officeDocument/2006/relationships/font" Target="fonts/Lato-bold.fntdata"/><Relationship Id="rId25" Type="http://schemas.openxmlformats.org/officeDocument/2006/relationships/font" Target="fonts/Lato-regular.fntdata"/><Relationship Id="rId28" Type="http://schemas.openxmlformats.org/officeDocument/2006/relationships/font" Target="fonts/Lato-boldItalic.fntdata"/><Relationship Id="rId27" Type="http://schemas.openxmlformats.org/officeDocument/2006/relationships/font" Target="fonts/Lato-italic.fntdata"/><Relationship Id="rId5" Type="http://schemas.openxmlformats.org/officeDocument/2006/relationships/commentAuthors" Target="commentAuthors.xml"/><Relationship Id="rId6" Type="http://schemas.openxmlformats.org/officeDocument/2006/relationships/slideMaster" Target="slideMasters/slideMaster1.xml"/><Relationship Id="rId7" Type="http://schemas.openxmlformats.org/officeDocument/2006/relationships/notesMaster" Target="notesMasters/notesMaster1.xml"/><Relationship Id="rId8" Type="http://schemas.openxmlformats.org/officeDocument/2006/relationships/slide" Target="slides/slide1.xml"/><Relationship Id="rId11" Type="http://schemas.openxmlformats.org/officeDocument/2006/relationships/slide" Target="slides/slide4.xml"/><Relationship Id="rId10" Type="http://schemas.openxmlformats.org/officeDocument/2006/relationships/slide" Target="slides/slide3.xml"/><Relationship Id="rId13" Type="http://schemas.openxmlformats.org/officeDocument/2006/relationships/slide" Target="slides/slide6.xml"/><Relationship Id="rId12" Type="http://schemas.openxmlformats.org/officeDocument/2006/relationships/slide" Target="slides/slide5.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6-01-30T18:45:19.950">
    <p:pos x="6000" y="0"/>
    <p:text># Trawling4PACE - Data Pipeline Presentation Script
## 📢 SPOKEN TEXT (~90 seconds)
&gt; **Note:** This is what to say during the presentation. Keep a natural pace.
-----
“For the data pipeline, we built two main tools.
First, a **PACE Data Downloader** that connects directly to NASA Earthdata using the `earthaccess` library. It handles authentication automatically and searches for Level-3 mapped products — chlorophyll, remote sensing reflectance, particulate organic carbon, and others. The key feature is **chunked downloading**: instead of waiting for all files, it downloads in small batches, subsets to your region of interest, and saves immediately. This gives you real-time feedback and handles network issues gracefully.
Second, a **Correlation Dashboard** that performs the matchup between trawl survey locations and satellite data. You load your CSV with fishing positions, select which NetCDF folders contain your environmental variables, and the tool automatically finds the closest date — within a configurable window — interpolates values to each lat/lon point, and merges everything into a single dataset ready for analysis.
The dashboard also computes **horizontal gradients** — the spatial rate of change in units per kilometer — which are often more relevant for fish aggregation than absolute values.
All outputs are saved as standard CSV and NetCDF files that feed directly into our machine learning pipeline.”
-----
## 📚 SUPPORT NOTES (Not Spoken)
These notes provide deeper technical context for understanding and Q&amp;A.
-----
### 1. PACE Data Downloader (`download_pace_earthdata.ipynb`)
#### What it does
- Authenticates with NASA Earthdata (credentials stored locally after first login)
- Searches PACE OCI Level-3 Mapped (L3M) daily products
- Downloads, subsets to bounding box, and saves as NetCDF
#### Available Products
|Code  |Full Name                  |Description                               |
|------|---------------------------|------------------------------------------|
|RRS   |Remote Sensin</p:tex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2" dt="2026-01-30T17:32:06.053">
    <p:pos x="6000" y="0"/>
    <p:text>Before modeling fish distribution, we validated the variables by testing their ability to predict the physical environment. This step is essential, since variables that cannot predict the physical environment itself cannot be expected to predict fish distribution. The results show that the variables successfully predict the observed temperature. But first we had to face a overfit problem</p:text>
  </p:cm>
  <p:cm authorId="0" idx="3" dt="2026-01-30T17:32:06.053">
    <p:pos x="6000" y="0"/>
    <p:text>1. The Problem: Random Split (The "Illusion")
• "In typical Machine Learning, we split data randomly. But ocean data is sequentially connected—what happens at 9:00 AM is almost identical to 9:01 AM."
• "If we put 9:00 in Train and 9:01 in Test, the model isn't learning physics; it’s just 'cheating' by looking at its immediate neighbor. This is Data Leakage."
• "As you can see, the R^2 scores look perfect (0.89), but this is an illusion caused by spatial autocorrelation."
2. The Solution: Temporal Island Split
• "To fix this, we use natural gaps—like night cycles or cloud cover—to group data into 'Islands'."
• "We ensure that if a data point goes to the Training set, its immediate neighbors (the whole island) go with it. We never split an island."
• "By creating these buffers (gaps &gt; 24h), we 'reset' the correlation and force the model to actually generalize."
3. The Strategy Table
• "We implemented three levels of testing in the dashboard:"
• Random: To show how much the model could overfit.
• Random Islands: To prevent local leakage.
• Max Distance: Our 'Gold Standard'. It picks islands furthest apart in time to see if the model can handle different seasonal or annual conditions."
4. Reality Revealed
• "The result? Our Test R^2 dropped from 0.89 to 0.71. This 0.20 gap is the 'Reality Revealed'."
• "It proves the model is now performing on truly independent data"</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3bc5ec0ca3b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3bc5ec0ca3b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punya</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3bc5ec0ca3b_1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3bc5ec0ca3b_1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HS</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3c218414bfa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3c218414bfa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HS</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3932682a88b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3932682a88b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HS</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g3bfda8dad72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g3bfda8dad72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MK</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3bfda8dad72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3bfda8dad72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MK</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3c218414bfa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3c218414bfa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HS</a:t>
            </a:r>
            <a:endParaRPr/>
          </a:p>
          <a:p>
            <a:pPr indent="0" lvl="0" marL="0" rtl="0" algn="l">
              <a:spcBef>
                <a:spcPts val="0"/>
              </a:spcBef>
              <a:spcAft>
                <a:spcPts val="0"/>
              </a:spcAft>
              <a:buNone/>
            </a:pPr>
            <a:r>
              <a:rPr lang="en"/>
              <a:t>FSLE: a Lagrangian diagnostic used to detect ocean fronts, mixing, and transport features. “Invisible fence in the ocean” </a:t>
            </a:r>
            <a:endParaRPr/>
          </a:p>
          <a:p>
            <a:pPr indent="0" lvl="0" marL="0" rtl="0" algn="l">
              <a:lnSpc>
                <a:spcPct val="115000"/>
              </a:lnSpc>
              <a:spcBef>
                <a:spcPts val="1200"/>
              </a:spcBef>
              <a:spcAft>
                <a:spcPts val="0"/>
              </a:spcAft>
              <a:buClr>
                <a:schemeClr val="dk1"/>
              </a:buClr>
              <a:buSzPts val="1100"/>
              <a:buFont typeface="Arial"/>
              <a:buNone/>
            </a:pPr>
            <a:r>
              <a:rPr lang="en"/>
              <a:t>High FSLE values indicate:</a:t>
            </a:r>
            <a:endParaRPr/>
          </a:p>
          <a:p>
            <a:pPr indent="-298450" lvl="0" marL="457200" rtl="0" algn="l">
              <a:lnSpc>
                <a:spcPct val="115000"/>
              </a:lnSpc>
              <a:spcBef>
                <a:spcPts val="1200"/>
              </a:spcBef>
              <a:spcAft>
                <a:spcPts val="0"/>
              </a:spcAft>
              <a:buClr>
                <a:schemeClr val="dk1"/>
              </a:buClr>
              <a:buSzPts val="1100"/>
              <a:buChar char="●"/>
            </a:pPr>
            <a:r>
              <a:rPr lang="en"/>
              <a:t>Strong stretching of water masses</a:t>
            </a:r>
            <a:endParaRPr/>
          </a:p>
          <a:p>
            <a:pPr indent="-298450" lvl="0" marL="457200" rtl="0" algn="l">
              <a:lnSpc>
                <a:spcPct val="115000"/>
              </a:lnSpc>
              <a:spcBef>
                <a:spcPts val="0"/>
              </a:spcBef>
              <a:spcAft>
                <a:spcPts val="0"/>
              </a:spcAft>
              <a:buClr>
                <a:schemeClr val="dk1"/>
              </a:buClr>
              <a:buSzPts val="1100"/>
              <a:buChar char="●"/>
            </a:pPr>
            <a:r>
              <a:rPr lang="en"/>
              <a:t>Oceanic fronts</a:t>
            </a:r>
            <a:endParaRPr/>
          </a:p>
          <a:p>
            <a:pPr indent="-298450" lvl="0" marL="457200" rtl="0" algn="l">
              <a:lnSpc>
                <a:spcPct val="115000"/>
              </a:lnSpc>
              <a:spcBef>
                <a:spcPts val="0"/>
              </a:spcBef>
              <a:spcAft>
                <a:spcPts val="0"/>
              </a:spcAft>
              <a:buClr>
                <a:schemeClr val="dk1"/>
              </a:buClr>
              <a:buSzPts val="1100"/>
              <a:buChar char="●"/>
            </a:pPr>
            <a:r>
              <a:rPr lang="en"/>
              <a:t>Lagrangian Coherent Structures (LCS)</a:t>
            </a:r>
            <a:endParaRPr/>
          </a:p>
          <a:p>
            <a:pPr indent="-298450" lvl="0" marL="457200" rtl="0" algn="l">
              <a:lnSpc>
                <a:spcPct val="115000"/>
              </a:lnSpc>
              <a:spcBef>
                <a:spcPts val="0"/>
              </a:spcBef>
              <a:spcAft>
                <a:spcPts val="0"/>
              </a:spcAft>
              <a:buClr>
                <a:schemeClr val="dk1"/>
              </a:buClr>
              <a:buSzPts val="1100"/>
              <a:buChar char="●"/>
            </a:pPr>
            <a:r>
              <a:rPr lang="en"/>
              <a:t>Regions of intense mixing </a:t>
            </a:r>
            <a:endParaRPr/>
          </a:p>
          <a:p>
            <a:pPr indent="-298450" lvl="0" marL="457200" rtl="0" algn="l">
              <a:lnSpc>
                <a:spcPct val="115000"/>
              </a:lnSpc>
              <a:spcBef>
                <a:spcPts val="0"/>
              </a:spcBef>
              <a:spcAft>
                <a:spcPts val="0"/>
              </a:spcAft>
              <a:buClr>
                <a:schemeClr val="dk1"/>
              </a:buClr>
              <a:buSzPts val="1100"/>
              <a:buChar char="●"/>
            </a:pPr>
            <a:r>
              <a:rPr lang="en"/>
              <a:t>Which often correspond to </a:t>
            </a:r>
            <a:r>
              <a:rPr lang="en"/>
              <a:t>biological</a:t>
            </a:r>
            <a:r>
              <a:rPr lang="en"/>
              <a:t> hotspots</a:t>
            </a:r>
            <a:endParaRPr/>
          </a:p>
          <a:p>
            <a:pPr indent="0" lvl="0" marL="0" rtl="0" algn="l">
              <a:spcBef>
                <a:spcPts val="1200"/>
              </a:spcBef>
              <a:spcAft>
                <a:spcPts val="0"/>
              </a:spcAft>
              <a:buNone/>
            </a:pPr>
            <a:r>
              <a:t/>
            </a:r>
            <a:endParaRPr/>
          </a:p>
          <a:p>
            <a:pPr indent="0" lvl="0" marL="0" rtl="0" algn="l">
              <a:spcBef>
                <a:spcPts val="0"/>
              </a:spcBef>
              <a:spcAft>
                <a:spcPts val="0"/>
              </a:spcAft>
              <a:buNone/>
            </a:pPr>
            <a:r>
              <a:rPr lang="en"/>
              <a:t>Wind stress curl from copernicus:</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3bfda8dad72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3bfda8dad72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HS</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3bfda8dad72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3bfda8dad72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Victoria:</a:t>
            </a:r>
            <a:endParaRPr/>
          </a:p>
          <a:p>
            <a:pPr indent="0" lvl="0" marL="0" rtl="0" algn="l">
              <a:spcBef>
                <a:spcPts val="0"/>
              </a:spcBef>
              <a:spcAft>
                <a:spcPts val="0"/>
              </a:spcAft>
              <a:buNone/>
            </a:pPr>
            <a:r>
              <a:rPr lang="en"/>
              <a:t>BTS = bottom trawl survey</a:t>
            </a:r>
            <a:endParaRPr/>
          </a:p>
          <a:p>
            <a:pPr indent="0" lvl="0" marL="0" rtl="0" algn="l">
              <a:spcBef>
                <a:spcPts val="0"/>
              </a:spcBef>
              <a:spcAft>
                <a:spcPts val="0"/>
              </a:spcAft>
              <a:buNone/>
            </a:pPr>
            <a:r>
              <a:rPr lang="en"/>
              <a:t>With quick intro to the models</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3bfda8dad72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3bfda8dad72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MK</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3bfda8dad72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3bfda8dad72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VA</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3bfda8dad72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3bfda8dad72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punya</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586721" y="0"/>
            <a:ext cx="7970700" cy="66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a:off x="586721" y="5076900"/>
            <a:ext cx="7970700" cy="66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 name="Google Shape;12;p2"/>
          <p:cNvCxnSpPr/>
          <p:nvPr/>
        </p:nvCxnSpPr>
        <p:spPr>
          <a:xfrm>
            <a:off x="733219" y="2235351"/>
            <a:ext cx="385200" cy="0"/>
          </a:xfrm>
          <a:prstGeom prst="straightConnector1">
            <a:avLst/>
          </a:prstGeom>
          <a:noFill/>
          <a:ln cap="flat" cmpd="sng" w="28575">
            <a:solidFill>
              <a:schemeClr val="dk1"/>
            </a:solidFill>
            <a:prstDash val="solid"/>
            <a:round/>
            <a:headEnd len="sm" w="sm" type="none"/>
            <a:tailEnd len="sm" w="sm" type="none"/>
          </a:ln>
        </p:spPr>
      </p:cxnSp>
      <p:sp>
        <p:nvSpPr>
          <p:cNvPr id="13" name="Google Shape;13;p2"/>
          <p:cNvSpPr txBox="1"/>
          <p:nvPr>
            <p:ph type="ctrTitle"/>
          </p:nvPr>
        </p:nvSpPr>
        <p:spPr>
          <a:xfrm>
            <a:off x="630600" y="136800"/>
            <a:ext cx="7893000" cy="1853700"/>
          </a:xfrm>
          <a:prstGeom prst="rect">
            <a:avLst/>
          </a:prstGeom>
        </p:spPr>
        <p:txBody>
          <a:bodyPr anchorCtr="0" anchor="b" bIns="91425" lIns="91425" spcFirstLastPara="1" rIns="91425" wrap="square" tIns="91425">
            <a:normAutofit/>
          </a:bodyPr>
          <a:lstStyle>
            <a:lvl1pPr lvl="0">
              <a:spcBef>
                <a:spcPts val="100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14" name="Google Shape;14;p2"/>
          <p:cNvSpPr txBox="1"/>
          <p:nvPr>
            <p:ph idx="1" type="subTitle"/>
          </p:nvPr>
        </p:nvSpPr>
        <p:spPr>
          <a:xfrm>
            <a:off x="630600" y="3228375"/>
            <a:ext cx="7893000" cy="1274100"/>
          </a:xfrm>
          <a:prstGeom prst="rect">
            <a:avLst/>
          </a:prstGeom>
        </p:spPr>
        <p:txBody>
          <a:bodyPr anchorCtr="0" anchor="b" bIns="91425" lIns="91425" spcFirstLastPara="1" rIns="91425" wrap="square" tIns="91425">
            <a:normAutofit/>
          </a:bodyPr>
          <a:lstStyle>
            <a:lvl1pPr lvl="0">
              <a:lnSpc>
                <a:spcPct val="100000"/>
              </a:lnSpc>
              <a:spcBef>
                <a:spcPts val="1000"/>
              </a:spcBef>
              <a:spcAft>
                <a:spcPts val="0"/>
              </a:spcAft>
              <a:buClr>
                <a:schemeClr val="accent6"/>
              </a:buClr>
              <a:buSzPts val="2400"/>
              <a:buNone/>
              <a:defRPr sz="2400">
                <a:solidFill>
                  <a:schemeClr val="accent6"/>
                </a:solidFill>
              </a:defRPr>
            </a:lvl1pPr>
            <a:lvl2pPr lvl="1">
              <a:lnSpc>
                <a:spcPct val="100000"/>
              </a:lnSpc>
              <a:spcBef>
                <a:spcPts val="0"/>
              </a:spcBef>
              <a:spcAft>
                <a:spcPts val="0"/>
              </a:spcAft>
              <a:buClr>
                <a:schemeClr val="accent6"/>
              </a:buClr>
              <a:buSzPts val="2400"/>
              <a:buNone/>
              <a:defRPr sz="2400">
                <a:solidFill>
                  <a:schemeClr val="accent6"/>
                </a:solidFill>
              </a:defRPr>
            </a:lvl2pPr>
            <a:lvl3pPr lvl="2">
              <a:lnSpc>
                <a:spcPct val="100000"/>
              </a:lnSpc>
              <a:spcBef>
                <a:spcPts val="0"/>
              </a:spcBef>
              <a:spcAft>
                <a:spcPts val="0"/>
              </a:spcAft>
              <a:buClr>
                <a:schemeClr val="accent6"/>
              </a:buClr>
              <a:buSzPts val="2400"/>
              <a:buNone/>
              <a:defRPr sz="2400">
                <a:solidFill>
                  <a:schemeClr val="accent6"/>
                </a:solidFill>
              </a:defRPr>
            </a:lvl3pPr>
            <a:lvl4pPr lvl="3">
              <a:lnSpc>
                <a:spcPct val="100000"/>
              </a:lnSpc>
              <a:spcBef>
                <a:spcPts val="0"/>
              </a:spcBef>
              <a:spcAft>
                <a:spcPts val="0"/>
              </a:spcAft>
              <a:buClr>
                <a:schemeClr val="accent6"/>
              </a:buClr>
              <a:buSzPts val="2400"/>
              <a:buNone/>
              <a:defRPr sz="2400">
                <a:solidFill>
                  <a:schemeClr val="accent6"/>
                </a:solidFill>
              </a:defRPr>
            </a:lvl4pPr>
            <a:lvl5pPr lvl="4">
              <a:lnSpc>
                <a:spcPct val="100000"/>
              </a:lnSpc>
              <a:spcBef>
                <a:spcPts val="0"/>
              </a:spcBef>
              <a:spcAft>
                <a:spcPts val="0"/>
              </a:spcAft>
              <a:buClr>
                <a:schemeClr val="accent6"/>
              </a:buClr>
              <a:buSzPts val="2400"/>
              <a:buNone/>
              <a:defRPr sz="2400">
                <a:solidFill>
                  <a:schemeClr val="accent6"/>
                </a:solidFill>
              </a:defRPr>
            </a:lvl5pPr>
            <a:lvl6pPr lvl="5">
              <a:lnSpc>
                <a:spcPct val="100000"/>
              </a:lnSpc>
              <a:spcBef>
                <a:spcPts val="0"/>
              </a:spcBef>
              <a:spcAft>
                <a:spcPts val="0"/>
              </a:spcAft>
              <a:buClr>
                <a:schemeClr val="accent6"/>
              </a:buClr>
              <a:buSzPts val="2400"/>
              <a:buNone/>
              <a:defRPr sz="2400">
                <a:solidFill>
                  <a:schemeClr val="accent6"/>
                </a:solidFill>
              </a:defRPr>
            </a:lvl6pPr>
            <a:lvl7pPr lvl="6">
              <a:lnSpc>
                <a:spcPct val="100000"/>
              </a:lnSpc>
              <a:spcBef>
                <a:spcPts val="0"/>
              </a:spcBef>
              <a:spcAft>
                <a:spcPts val="0"/>
              </a:spcAft>
              <a:buClr>
                <a:schemeClr val="accent6"/>
              </a:buClr>
              <a:buSzPts val="2400"/>
              <a:buNone/>
              <a:defRPr sz="2400">
                <a:solidFill>
                  <a:schemeClr val="accent6"/>
                </a:solidFill>
              </a:defRPr>
            </a:lvl7pPr>
            <a:lvl8pPr lvl="7">
              <a:lnSpc>
                <a:spcPct val="100000"/>
              </a:lnSpc>
              <a:spcBef>
                <a:spcPts val="0"/>
              </a:spcBef>
              <a:spcAft>
                <a:spcPts val="0"/>
              </a:spcAft>
              <a:buClr>
                <a:schemeClr val="accent6"/>
              </a:buClr>
              <a:buSzPts val="2400"/>
              <a:buNone/>
              <a:defRPr sz="2400">
                <a:solidFill>
                  <a:schemeClr val="accent6"/>
                </a:solidFill>
              </a:defRPr>
            </a:lvl8pPr>
            <a:lvl9pPr lvl="8">
              <a:lnSpc>
                <a:spcPct val="100000"/>
              </a:lnSpc>
              <a:spcBef>
                <a:spcPts val="0"/>
              </a:spcBef>
              <a:spcAft>
                <a:spcPts val="0"/>
              </a:spcAft>
              <a:buClr>
                <a:schemeClr val="accent6"/>
              </a:buClr>
              <a:buSzPts val="2400"/>
              <a:buNone/>
              <a:defRPr sz="2400">
                <a:solidFill>
                  <a:schemeClr val="accent6"/>
                </a:solidFill>
              </a:defRPr>
            </a:lvl9pPr>
          </a:lstStyle>
          <a:p/>
        </p:txBody>
      </p:sp>
      <p:sp>
        <p:nvSpPr>
          <p:cNvPr id="15" name="Google Shape;15;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6" name="Shape 56"/>
        <p:cNvGrpSpPr/>
        <p:nvPr/>
      </p:nvGrpSpPr>
      <p:grpSpPr>
        <a:xfrm>
          <a:off x="0" y="0"/>
          <a:ext cx="0" cy="0"/>
          <a:chOff x="0" y="0"/>
          <a:chExt cx="0" cy="0"/>
        </a:xfrm>
      </p:grpSpPr>
      <p:sp>
        <p:nvSpPr>
          <p:cNvPr id="57" name="Google Shape;57;p11"/>
          <p:cNvSpPr/>
          <p:nvPr/>
        </p:nvSpPr>
        <p:spPr>
          <a:xfrm>
            <a:off x="586721" y="0"/>
            <a:ext cx="7970700" cy="66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11"/>
          <p:cNvSpPr/>
          <p:nvPr/>
        </p:nvSpPr>
        <p:spPr>
          <a:xfrm>
            <a:off x="586721" y="5076900"/>
            <a:ext cx="7970700" cy="66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11"/>
          <p:cNvSpPr txBox="1"/>
          <p:nvPr>
            <p:ph hasCustomPrompt="1" type="title"/>
          </p:nvPr>
        </p:nvSpPr>
        <p:spPr>
          <a:xfrm>
            <a:off x="586725" y="1353788"/>
            <a:ext cx="7970700" cy="15384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accent6"/>
              </a:buClr>
              <a:buSzPts val="10800"/>
              <a:buNone/>
              <a:defRPr sz="10800">
                <a:solidFill>
                  <a:schemeClr val="accent6"/>
                </a:solidFill>
              </a:defRPr>
            </a:lvl1pPr>
            <a:lvl2pPr lvl="1" algn="ctr">
              <a:spcBef>
                <a:spcPts val="0"/>
              </a:spcBef>
              <a:spcAft>
                <a:spcPts val="0"/>
              </a:spcAft>
              <a:buClr>
                <a:schemeClr val="accent6"/>
              </a:buClr>
              <a:buSzPts val="10800"/>
              <a:buNone/>
              <a:defRPr sz="10800">
                <a:solidFill>
                  <a:schemeClr val="accent6"/>
                </a:solidFill>
              </a:defRPr>
            </a:lvl2pPr>
            <a:lvl3pPr lvl="2" algn="ctr">
              <a:spcBef>
                <a:spcPts val="0"/>
              </a:spcBef>
              <a:spcAft>
                <a:spcPts val="0"/>
              </a:spcAft>
              <a:buClr>
                <a:schemeClr val="accent6"/>
              </a:buClr>
              <a:buSzPts val="10800"/>
              <a:buNone/>
              <a:defRPr sz="10800">
                <a:solidFill>
                  <a:schemeClr val="accent6"/>
                </a:solidFill>
              </a:defRPr>
            </a:lvl3pPr>
            <a:lvl4pPr lvl="3" algn="ctr">
              <a:spcBef>
                <a:spcPts val="0"/>
              </a:spcBef>
              <a:spcAft>
                <a:spcPts val="0"/>
              </a:spcAft>
              <a:buClr>
                <a:schemeClr val="accent6"/>
              </a:buClr>
              <a:buSzPts val="10800"/>
              <a:buNone/>
              <a:defRPr sz="10800">
                <a:solidFill>
                  <a:schemeClr val="accent6"/>
                </a:solidFill>
              </a:defRPr>
            </a:lvl4pPr>
            <a:lvl5pPr lvl="4" algn="ctr">
              <a:spcBef>
                <a:spcPts val="0"/>
              </a:spcBef>
              <a:spcAft>
                <a:spcPts val="0"/>
              </a:spcAft>
              <a:buClr>
                <a:schemeClr val="accent6"/>
              </a:buClr>
              <a:buSzPts val="10800"/>
              <a:buNone/>
              <a:defRPr sz="10800">
                <a:solidFill>
                  <a:schemeClr val="accent6"/>
                </a:solidFill>
              </a:defRPr>
            </a:lvl5pPr>
            <a:lvl6pPr lvl="5" algn="ctr">
              <a:spcBef>
                <a:spcPts val="0"/>
              </a:spcBef>
              <a:spcAft>
                <a:spcPts val="0"/>
              </a:spcAft>
              <a:buClr>
                <a:schemeClr val="accent6"/>
              </a:buClr>
              <a:buSzPts val="10800"/>
              <a:buNone/>
              <a:defRPr sz="10800">
                <a:solidFill>
                  <a:schemeClr val="accent6"/>
                </a:solidFill>
              </a:defRPr>
            </a:lvl6pPr>
            <a:lvl7pPr lvl="6" algn="ctr">
              <a:spcBef>
                <a:spcPts val="0"/>
              </a:spcBef>
              <a:spcAft>
                <a:spcPts val="0"/>
              </a:spcAft>
              <a:buClr>
                <a:schemeClr val="accent6"/>
              </a:buClr>
              <a:buSzPts val="10800"/>
              <a:buNone/>
              <a:defRPr sz="10800">
                <a:solidFill>
                  <a:schemeClr val="accent6"/>
                </a:solidFill>
              </a:defRPr>
            </a:lvl7pPr>
            <a:lvl8pPr lvl="7" algn="ctr">
              <a:spcBef>
                <a:spcPts val="0"/>
              </a:spcBef>
              <a:spcAft>
                <a:spcPts val="0"/>
              </a:spcAft>
              <a:buClr>
                <a:schemeClr val="accent6"/>
              </a:buClr>
              <a:buSzPts val="10800"/>
              <a:buNone/>
              <a:defRPr sz="10800">
                <a:solidFill>
                  <a:schemeClr val="accent6"/>
                </a:solidFill>
              </a:defRPr>
            </a:lvl8pPr>
            <a:lvl9pPr lvl="8" algn="ctr">
              <a:spcBef>
                <a:spcPts val="0"/>
              </a:spcBef>
              <a:spcAft>
                <a:spcPts val="0"/>
              </a:spcAft>
              <a:buClr>
                <a:schemeClr val="accent6"/>
              </a:buClr>
              <a:buSzPts val="10800"/>
              <a:buNone/>
              <a:defRPr sz="10800">
                <a:solidFill>
                  <a:schemeClr val="accent6"/>
                </a:solidFill>
              </a:defRPr>
            </a:lvl9pPr>
          </a:lstStyle>
          <a:p>
            <a:r>
              <a:t>xx%</a:t>
            </a:r>
          </a:p>
        </p:txBody>
      </p:sp>
      <p:sp>
        <p:nvSpPr>
          <p:cNvPr id="60" name="Google Shape;60;p11"/>
          <p:cNvSpPr txBox="1"/>
          <p:nvPr>
            <p:ph idx="1" type="body"/>
          </p:nvPr>
        </p:nvSpPr>
        <p:spPr>
          <a:xfrm>
            <a:off x="586725" y="2968388"/>
            <a:ext cx="7970700" cy="10716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61" name="Google Shape;61;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2" name="Shape 62"/>
        <p:cNvGrpSpPr/>
        <p:nvPr/>
      </p:nvGrpSpPr>
      <p:grpSpPr>
        <a:xfrm>
          <a:off x="0" y="0"/>
          <a:ext cx="0" cy="0"/>
          <a:chOff x="0" y="0"/>
          <a:chExt cx="0" cy="0"/>
        </a:xfrm>
      </p:grpSpPr>
      <p:sp>
        <p:nvSpPr>
          <p:cNvPr id="63" name="Google Shape;63;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6" name="Shape 16"/>
        <p:cNvGrpSpPr/>
        <p:nvPr/>
      </p:nvGrpSpPr>
      <p:grpSpPr>
        <a:xfrm>
          <a:off x="0" y="0"/>
          <a:ext cx="0" cy="0"/>
          <a:chOff x="0" y="0"/>
          <a:chExt cx="0" cy="0"/>
        </a:xfrm>
      </p:grpSpPr>
      <p:sp>
        <p:nvSpPr>
          <p:cNvPr id="17" name="Google Shape;17;p3"/>
          <p:cNvSpPr/>
          <p:nvPr/>
        </p:nvSpPr>
        <p:spPr>
          <a:xfrm>
            <a:off x="586721" y="5076900"/>
            <a:ext cx="7970700" cy="66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3"/>
          <p:cNvSpPr/>
          <p:nvPr/>
        </p:nvSpPr>
        <p:spPr>
          <a:xfrm>
            <a:off x="586721" y="0"/>
            <a:ext cx="7970700" cy="66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3"/>
          <p:cNvSpPr txBox="1"/>
          <p:nvPr>
            <p:ph type="title"/>
          </p:nvPr>
        </p:nvSpPr>
        <p:spPr>
          <a:xfrm>
            <a:off x="509550" y="1921350"/>
            <a:ext cx="8124900" cy="1300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20" name="Google Shape;20;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1" name="Shape 21"/>
        <p:cNvGrpSpPr/>
        <p:nvPr/>
      </p:nvGrpSpPr>
      <p:grpSpPr>
        <a:xfrm>
          <a:off x="0" y="0"/>
          <a:ext cx="0" cy="0"/>
          <a:chOff x="0" y="0"/>
          <a:chExt cx="0" cy="0"/>
        </a:xfrm>
      </p:grpSpPr>
      <p:sp>
        <p:nvSpPr>
          <p:cNvPr id="22" name="Google Shape;22;p4"/>
          <p:cNvSpPr/>
          <p:nvPr/>
        </p:nvSpPr>
        <p:spPr>
          <a:xfrm>
            <a:off x="-125" y="5045700"/>
            <a:ext cx="9144000" cy="978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3" name="Google Shape;23;p4"/>
          <p:cNvCxnSpPr/>
          <p:nvPr/>
        </p:nvCxnSpPr>
        <p:spPr>
          <a:xfrm>
            <a:off x="419425" y="1154195"/>
            <a:ext cx="385200" cy="0"/>
          </a:xfrm>
          <a:prstGeom prst="straightConnector1">
            <a:avLst/>
          </a:prstGeom>
          <a:noFill/>
          <a:ln cap="flat" cmpd="sng" w="28575">
            <a:solidFill>
              <a:schemeClr val="dk1"/>
            </a:solidFill>
            <a:prstDash val="solid"/>
            <a:round/>
            <a:headEnd len="sm" w="sm" type="none"/>
            <a:tailEnd len="sm" w="sm" type="none"/>
          </a:ln>
        </p:spPr>
      </p:cxnSp>
      <p:sp>
        <p:nvSpPr>
          <p:cNvPr id="24" name="Google Shape;24;p4"/>
          <p:cNvSpPr txBox="1"/>
          <p:nvPr>
            <p:ph type="title"/>
          </p:nvPr>
        </p:nvSpPr>
        <p:spPr>
          <a:xfrm>
            <a:off x="311700" y="372725"/>
            <a:ext cx="8520600" cy="645000"/>
          </a:xfrm>
          <a:prstGeom prst="rect">
            <a:avLst/>
          </a:prstGeom>
        </p:spPr>
        <p:txBody>
          <a:bodyPr anchorCtr="0" anchor="t" bIns="91425" lIns="91425" spcFirstLastPara="1" rIns="91425" wrap="square" tIns="91425">
            <a:norm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5" name="Google Shape;25;p4"/>
          <p:cNvSpPr txBox="1"/>
          <p:nvPr>
            <p:ph idx="1" type="body"/>
          </p:nvPr>
        </p:nvSpPr>
        <p:spPr>
          <a:xfrm>
            <a:off x="311700" y="1417800"/>
            <a:ext cx="8520600" cy="31509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6" name="Google Shape;26;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7" name="Shape 27"/>
        <p:cNvGrpSpPr/>
        <p:nvPr/>
      </p:nvGrpSpPr>
      <p:grpSpPr>
        <a:xfrm>
          <a:off x="0" y="0"/>
          <a:ext cx="0" cy="0"/>
          <a:chOff x="0" y="0"/>
          <a:chExt cx="0" cy="0"/>
        </a:xfrm>
      </p:grpSpPr>
      <p:cxnSp>
        <p:nvCxnSpPr>
          <p:cNvPr id="28" name="Google Shape;28;p5"/>
          <p:cNvCxnSpPr/>
          <p:nvPr/>
        </p:nvCxnSpPr>
        <p:spPr>
          <a:xfrm>
            <a:off x="419425" y="1154195"/>
            <a:ext cx="385200" cy="0"/>
          </a:xfrm>
          <a:prstGeom prst="straightConnector1">
            <a:avLst/>
          </a:prstGeom>
          <a:noFill/>
          <a:ln cap="flat" cmpd="sng" w="28575">
            <a:solidFill>
              <a:schemeClr val="dk1"/>
            </a:solidFill>
            <a:prstDash val="solid"/>
            <a:round/>
            <a:headEnd len="sm" w="sm" type="none"/>
            <a:tailEnd len="sm" w="sm" type="none"/>
          </a:ln>
        </p:spPr>
      </p:cxnSp>
      <p:sp>
        <p:nvSpPr>
          <p:cNvPr id="29" name="Google Shape;29;p5"/>
          <p:cNvSpPr txBox="1"/>
          <p:nvPr>
            <p:ph type="title"/>
          </p:nvPr>
        </p:nvSpPr>
        <p:spPr>
          <a:xfrm>
            <a:off x="311700" y="372725"/>
            <a:ext cx="8520600" cy="645000"/>
          </a:xfrm>
          <a:prstGeom prst="rect">
            <a:avLst/>
          </a:prstGeom>
        </p:spPr>
        <p:txBody>
          <a:bodyPr anchorCtr="0" anchor="t" bIns="91425" lIns="91425" spcFirstLastPara="1" rIns="91425" wrap="square" tIns="91425">
            <a:norm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30" name="Google Shape;30;p5"/>
          <p:cNvSpPr txBox="1"/>
          <p:nvPr>
            <p:ph idx="1" type="body"/>
          </p:nvPr>
        </p:nvSpPr>
        <p:spPr>
          <a:xfrm>
            <a:off x="311700" y="1417950"/>
            <a:ext cx="3999900" cy="31509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5"/>
          <p:cNvSpPr txBox="1"/>
          <p:nvPr>
            <p:ph idx="2" type="body"/>
          </p:nvPr>
        </p:nvSpPr>
        <p:spPr>
          <a:xfrm>
            <a:off x="4832400" y="1417950"/>
            <a:ext cx="3999900" cy="31509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2" name="Google Shape;32;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3" name="Shape 33"/>
        <p:cNvGrpSpPr/>
        <p:nvPr/>
      </p:nvGrpSpPr>
      <p:grpSpPr>
        <a:xfrm>
          <a:off x="0" y="0"/>
          <a:ext cx="0" cy="0"/>
          <a:chOff x="0" y="0"/>
          <a:chExt cx="0" cy="0"/>
        </a:xfrm>
      </p:grpSpPr>
      <p:sp>
        <p:nvSpPr>
          <p:cNvPr id="34" name="Google Shape;34;p6"/>
          <p:cNvSpPr txBox="1"/>
          <p:nvPr>
            <p:ph type="title"/>
          </p:nvPr>
        </p:nvSpPr>
        <p:spPr>
          <a:xfrm>
            <a:off x="311700" y="372725"/>
            <a:ext cx="8520600" cy="645000"/>
          </a:xfrm>
          <a:prstGeom prst="rect">
            <a:avLst/>
          </a:prstGeom>
        </p:spPr>
        <p:txBody>
          <a:bodyPr anchorCtr="0" anchor="t" bIns="91425" lIns="91425" spcFirstLastPara="1" rIns="91425" wrap="square" tIns="91425">
            <a:norm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35" name="Google Shape;35;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6" name="Shape 36"/>
        <p:cNvGrpSpPr/>
        <p:nvPr/>
      </p:nvGrpSpPr>
      <p:grpSpPr>
        <a:xfrm>
          <a:off x="0" y="0"/>
          <a:ext cx="0" cy="0"/>
          <a:chOff x="0" y="0"/>
          <a:chExt cx="0" cy="0"/>
        </a:xfrm>
      </p:grpSpPr>
      <p:cxnSp>
        <p:nvCxnSpPr>
          <p:cNvPr id="37" name="Google Shape;37;p7"/>
          <p:cNvCxnSpPr/>
          <p:nvPr/>
        </p:nvCxnSpPr>
        <p:spPr>
          <a:xfrm>
            <a:off x="411044" y="1417772"/>
            <a:ext cx="385200" cy="0"/>
          </a:xfrm>
          <a:prstGeom prst="straightConnector1">
            <a:avLst/>
          </a:prstGeom>
          <a:noFill/>
          <a:ln cap="flat" cmpd="sng" w="28575">
            <a:solidFill>
              <a:schemeClr val="dk1"/>
            </a:solidFill>
            <a:prstDash val="solid"/>
            <a:round/>
            <a:headEnd len="sm" w="sm" type="none"/>
            <a:tailEnd len="sm" w="sm" type="none"/>
          </a:ln>
        </p:spPr>
      </p:cxnSp>
      <p:sp>
        <p:nvSpPr>
          <p:cNvPr id="38" name="Google Shape;38;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9" name="Google Shape;39;p7"/>
          <p:cNvSpPr txBox="1"/>
          <p:nvPr>
            <p:ph idx="1" type="body"/>
          </p:nvPr>
        </p:nvSpPr>
        <p:spPr>
          <a:xfrm>
            <a:off x="311700" y="1640350"/>
            <a:ext cx="2808000" cy="29289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0" name="Google Shape;40;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1" name="Shape 41"/>
        <p:cNvGrpSpPr/>
        <p:nvPr/>
      </p:nvGrpSpPr>
      <p:grpSpPr>
        <a:xfrm>
          <a:off x="0" y="0"/>
          <a:ext cx="0" cy="0"/>
          <a:chOff x="0" y="0"/>
          <a:chExt cx="0" cy="0"/>
        </a:xfrm>
      </p:grpSpPr>
      <p:sp>
        <p:nvSpPr>
          <p:cNvPr id="42" name="Google Shape;42;p8"/>
          <p:cNvSpPr/>
          <p:nvPr/>
        </p:nvSpPr>
        <p:spPr>
          <a:xfrm>
            <a:off x="586721" y="0"/>
            <a:ext cx="7970700" cy="66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8"/>
          <p:cNvSpPr/>
          <p:nvPr/>
        </p:nvSpPr>
        <p:spPr>
          <a:xfrm>
            <a:off x="586721" y="5076900"/>
            <a:ext cx="7970700" cy="66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8"/>
          <p:cNvSpPr txBox="1"/>
          <p:nvPr>
            <p:ph type="title"/>
          </p:nvPr>
        </p:nvSpPr>
        <p:spPr>
          <a:xfrm>
            <a:off x="490250" y="526350"/>
            <a:ext cx="56187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45" name="Google Shape;45;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6" name="Shape 46"/>
        <p:cNvGrpSpPr/>
        <p:nvPr/>
      </p:nvGrpSpPr>
      <p:grpSpPr>
        <a:xfrm>
          <a:off x="0" y="0"/>
          <a:ext cx="0" cy="0"/>
          <a:chOff x="0" y="0"/>
          <a:chExt cx="0" cy="0"/>
        </a:xfrm>
      </p:grpSpPr>
      <p:sp>
        <p:nvSpPr>
          <p:cNvPr id="47" name="Google Shape;47;p9"/>
          <p:cNvSpPr/>
          <p:nvPr/>
        </p:nvSpPr>
        <p:spPr>
          <a:xfrm>
            <a:off x="4572000" y="-10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8" name="Google Shape;48;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9" name="Google Shape;49;p9"/>
          <p:cNvSpPr txBox="1"/>
          <p:nvPr>
            <p:ph type="title"/>
          </p:nvPr>
        </p:nvSpPr>
        <p:spPr>
          <a:xfrm>
            <a:off x="265500" y="1084625"/>
            <a:ext cx="4045200" cy="17070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50" name="Google Shape;50;p9"/>
          <p:cNvSpPr txBox="1"/>
          <p:nvPr>
            <p:ph idx="1" type="subTitle"/>
          </p:nvPr>
        </p:nvSpPr>
        <p:spPr>
          <a:xfrm>
            <a:off x="265500" y="2845200"/>
            <a:ext cx="4045200" cy="14217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accent6"/>
              </a:buClr>
              <a:buSzPts val="2100"/>
              <a:buNone/>
              <a:defRPr sz="2100">
                <a:solidFill>
                  <a:schemeClr val="accent6"/>
                </a:solidFill>
              </a:defRPr>
            </a:lvl1pPr>
            <a:lvl2pPr lvl="1" algn="ctr">
              <a:lnSpc>
                <a:spcPct val="100000"/>
              </a:lnSpc>
              <a:spcBef>
                <a:spcPts val="0"/>
              </a:spcBef>
              <a:spcAft>
                <a:spcPts val="0"/>
              </a:spcAft>
              <a:buClr>
                <a:schemeClr val="accent6"/>
              </a:buClr>
              <a:buSzPts val="2100"/>
              <a:buNone/>
              <a:defRPr sz="2100">
                <a:solidFill>
                  <a:schemeClr val="accent6"/>
                </a:solidFill>
              </a:defRPr>
            </a:lvl2pPr>
            <a:lvl3pPr lvl="2" algn="ctr">
              <a:lnSpc>
                <a:spcPct val="100000"/>
              </a:lnSpc>
              <a:spcBef>
                <a:spcPts val="0"/>
              </a:spcBef>
              <a:spcAft>
                <a:spcPts val="0"/>
              </a:spcAft>
              <a:buClr>
                <a:schemeClr val="accent6"/>
              </a:buClr>
              <a:buSzPts val="2100"/>
              <a:buNone/>
              <a:defRPr sz="2100">
                <a:solidFill>
                  <a:schemeClr val="accent6"/>
                </a:solidFill>
              </a:defRPr>
            </a:lvl3pPr>
            <a:lvl4pPr lvl="3" algn="ctr">
              <a:lnSpc>
                <a:spcPct val="100000"/>
              </a:lnSpc>
              <a:spcBef>
                <a:spcPts val="0"/>
              </a:spcBef>
              <a:spcAft>
                <a:spcPts val="0"/>
              </a:spcAft>
              <a:buClr>
                <a:schemeClr val="accent6"/>
              </a:buClr>
              <a:buSzPts val="2100"/>
              <a:buNone/>
              <a:defRPr sz="2100">
                <a:solidFill>
                  <a:schemeClr val="accent6"/>
                </a:solidFill>
              </a:defRPr>
            </a:lvl4pPr>
            <a:lvl5pPr lvl="4" algn="ctr">
              <a:lnSpc>
                <a:spcPct val="100000"/>
              </a:lnSpc>
              <a:spcBef>
                <a:spcPts val="0"/>
              </a:spcBef>
              <a:spcAft>
                <a:spcPts val="0"/>
              </a:spcAft>
              <a:buClr>
                <a:schemeClr val="accent6"/>
              </a:buClr>
              <a:buSzPts val="2100"/>
              <a:buNone/>
              <a:defRPr sz="2100">
                <a:solidFill>
                  <a:schemeClr val="accent6"/>
                </a:solidFill>
              </a:defRPr>
            </a:lvl5pPr>
            <a:lvl6pPr lvl="5" algn="ctr">
              <a:lnSpc>
                <a:spcPct val="100000"/>
              </a:lnSpc>
              <a:spcBef>
                <a:spcPts val="0"/>
              </a:spcBef>
              <a:spcAft>
                <a:spcPts val="0"/>
              </a:spcAft>
              <a:buClr>
                <a:schemeClr val="accent6"/>
              </a:buClr>
              <a:buSzPts val="2100"/>
              <a:buNone/>
              <a:defRPr sz="2100">
                <a:solidFill>
                  <a:schemeClr val="accent6"/>
                </a:solidFill>
              </a:defRPr>
            </a:lvl6pPr>
            <a:lvl7pPr lvl="6" algn="ctr">
              <a:lnSpc>
                <a:spcPct val="100000"/>
              </a:lnSpc>
              <a:spcBef>
                <a:spcPts val="0"/>
              </a:spcBef>
              <a:spcAft>
                <a:spcPts val="0"/>
              </a:spcAft>
              <a:buClr>
                <a:schemeClr val="accent6"/>
              </a:buClr>
              <a:buSzPts val="2100"/>
              <a:buNone/>
              <a:defRPr sz="2100">
                <a:solidFill>
                  <a:schemeClr val="accent6"/>
                </a:solidFill>
              </a:defRPr>
            </a:lvl7pPr>
            <a:lvl8pPr lvl="7" algn="ctr">
              <a:lnSpc>
                <a:spcPct val="100000"/>
              </a:lnSpc>
              <a:spcBef>
                <a:spcPts val="0"/>
              </a:spcBef>
              <a:spcAft>
                <a:spcPts val="0"/>
              </a:spcAft>
              <a:buClr>
                <a:schemeClr val="accent6"/>
              </a:buClr>
              <a:buSzPts val="2100"/>
              <a:buNone/>
              <a:defRPr sz="2100">
                <a:solidFill>
                  <a:schemeClr val="accent6"/>
                </a:solidFill>
              </a:defRPr>
            </a:lvl8pPr>
            <a:lvl9pPr lvl="8" algn="ctr">
              <a:lnSpc>
                <a:spcPct val="100000"/>
              </a:lnSpc>
              <a:spcBef>
                <a:spcPts val="0"/>
              </a:spcBef>
              <a:spcAft>
                <a:spcPts val="0"/>
              </a:spcAft>
              <a:buClr>
                <a:schemeClr val="accent6"/>
              </a:buClr>
              <a:buSzPts val="2100"/>
              <a:buNone/>
              <a:defRPr sz="2100">
                <a:solidFill>
                  <a:schemeClr val="accent6"/>
                </a:solidFill>
              </a:defRPr>
            </a:lvl9pPr>
          </a:lstStyle>
          <a:p/>
        </p:txBody>
      </p:sp>
      <p:sp>
        <p:nvSpPr>
          <p:cNvPr id="51" name="Google Shape;51;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accent1"/>
              </a:buClr>
              <a:buSzPts val="1800"/>
              <a:buChar char="●"/>
              <a:defRPr>
                <a:solidFill>
                  <a:schemeClr val="accent1"/>
                </a:solidFill>
              </a:defRPr>
            </a:lvl1pPr>
            <a:lvl2pPr indent="-317500" lvl="1" marL="914400">
              <a:spcBef>
                <a:spcPts val="0"/>
              </a:spcBef>
              <a:spcAft>
                <a:spcPts val="0"/>
              </a:spcAft>
              <a:buClr>
                <a:schemeClr val="accent1"/>
              </a:buClr>
              <a:buSzPts val="1400"/>
              <a:buChar char="○"/>
              <a:defRPr>
                <a:solidFill>
                  <a:schemeClr val="accent1"/>
                </a:solidFill>
              </a:defRPr>
            </a:lvl2pPr>
            <a:lvl3pPr indent="-317500" lvl="2" marL="1371600">
              <a:spcBef>
                <a:spcPts val="0"/>
              </a:spcBef>
              <a:spcAft>
                <a:spcPts val="0"/>
              </a:spcAft>
              <a:buClr>
                <a:schemeClr val="accent1"/>
              </a:buClr>
              <a:buSzPts val="1400"/>
              <a:buChar char="■"/>
              <a:defRPr>
                <a:solidFill>
                  <a:schemeClr val="accent1"/>
                </a:solidFill>
              </a:defRPr>
            </a:lvl3pPr>
            <a:lvl4pPr indent="-317500" lvl="3" marL="1828800">
              <a:spcBef>
                <a:spcPts val="0"/>
              </a:spcBef>
              <a:spcAft>
                <a:spcPts val="0"/>
              </a:spcAft>
              <a:buClr>
                <a:schemeClr val="accent1"/>
              </a:buClr>
              <a:buSzPts val="1400"/>
              <a:buChar char="●"/>
              <a:defRPr>
                <a:solidFill>
                  <a:schemeClr val="accent1"/>
                </a:solidFill>
              </a:defRPr>
            </a:lvl4pPr>
            <a:lvl5pPr indent="-317500" lvl="4" marL="2286000">
              <a:spcBef>
                <a:spcPts val="0"/>
              </a:spcBef>
              <a:spcAft>
                <a:spcPts val="0"/>
              </a:spcAft>
              <a:buClr>
                <a:schemeClr val="accent1"/>
              </a:buClr>
              <a:buSzPts val="1400"/>
              <a:buChar char="○"/>
              <a:defRPr>
                <a:solidFill>
                  <a:schemeClr val="accent1"/>
                </a:solidFill>
              </a:defRPr>
            </a:lvl5pPr>
            <a:lvl6pPr indent="-317500" lvl="5" marL="2743200">
              <a:spcBef>
                <a:spcPts val="0"/>
              </a:spcBef>
              <a:spcAft>
                <a:spcPts val="0"/>
              </a:spcAft>
              <a:buClr>
                <a:schemeClr val="accent1"/>
              </a:buClr>
              <a:buSzPts val="1400"/>
              <a:buChar char="■"/>
              <a:defRPr>
                <a:solidFill>
                  <a:schemeClr val="accent1"/>
                </a:solidFill>
              </a:defRPr>
            </a:lvl6pPr>
            <a:lvl7pPr indent="-317500" lvl="6" marL="3200400">
              <a:spcBef>
                <a:spcPts val="0"/>
              </a:spcBef>
              <a:spcAft>
                <a:spcPts val="0"/>
              </a:spcAft>
              <a:buClr>
                <a:schemeClr val="accent1"/>
              </a:buClr>
              <a:buSzPts val="1400"/>
              <a:buChar char="●"/>
              <a:defRPr>
                <a:solidFill>
                  <a:schemeClr val="accent1"/>
                </a:solidFill>
              </a:defRPr>
            </a:lvl7pPr>
            <a:lvl8pPr indent="-317500" lvl="7" marL="3657600">
              <a:spcBef>
                <a:spcPts val="0"/>
              </a:spcBef>
              <a:spcAft>
                <a:spcPts val="0"/>
              </a:spcAft>
              <a:buClr>
                <a:schemeClr val="accent1"/>
              </a:buClr>
              <a:buSzPts val="1400"/>
              <a:buChar char="○"/>
              <a:defRPr>
                <a:solidFill>
                  <a:schemeClr val="accent1"/>
                </a:solidFill>
              </a:defRPr>
            </a:lvl8pPr>
            <a:lvl9pPr indent="-317500" lvl="8" marL="4114800">
              <a:spcBef>
                <a:spcPts val="0"/>
              </a:spcBef>
              <a:spcAft>
                <a:spcPts val="0"/>
              </a:spcAft>
              <a:buClr>
                <a:schemeClr val="accent1"/>
              </a:buClr>
              <a:buSzPts val="1400"/>
              <a:buChar char="■"/>
              <a:defRPr>
                <a:solidFill>
                  <a:schemeClr val="accent1"/>
                </a:solidFill>
              </a:defRPr>
            </a:lvl9pPr>
          </a:lstStyle>
          <a:p/>
        </p:txBody>
      </p:sp>
      <p:sp>
        <p:nvSpPr>
          <p:cNvPr id="52" name="Google Shape;52;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3" name="Shape 53"/>
        <p:cNvGrpSpPr/>
        <p:nvPr/>
      </p:nvGrpSpPr>
      <p:grpSpPr>
        <a:xfrm>
          <a:off x="0" y="0"/>
          <a:ext cx="0" cy="0"/>
          <a:chOff x="0" y="0"/>
          <a:chExt cx="0" cy="0"/>
        </a:xfrm>
      </p:grpSpPr>
      <p:sp>
        <p:nvSpPr>
          <p:cNvPr id="54" name="Google Shape;54;p10"/>
          <p:cNvSpPr txBox="1"/>
          <p:nvPr>
            <p:ph idx="1" type="body"/>
          </p:nvPr>
        </p:nvSpPr>
        <p:spPr>
          <a:xfrm>
            <a:off x="319500" y="423057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55" name="Google Shape;55;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blue-go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372725"/>
            <a:ext cx="8520600" cy="6450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1pPr>
            <a:lvl2pPr lvl="1">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2pPr>
            <a:lvl3pPr lvl="2">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3pPr>
            <a:lvl4pPr lvl="3">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4pPr>
            <a:lvl5pPr lvl="4">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5pPr>
            <a:lvl6pPr lvl="5">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6pPr>
            <a:lvl7pPr lvl="6">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7pPr>
            <a:lvl8pPr lvl="7">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8pPr>
            <a:lvl9pPr lvl="8">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9pPr>
          </a:lstStyle>
          <a:p/>
        </p:txBody>
      </p:sp>
      <p:sp>
        <p:nvSpPr>
          <p:cNvPr id="7" name="Google Shape;7;p1"/>
          <p:cNvSpPr txBox="1"/>
          <p:nvPr>
            <p:ph idx="1" type="body"/>
          </p:nvPr>
        </p:nvSpPr>
        <p:spPr>
          <a:xfrm>
            <a:off x="311700" y="1417800"/>
            <a:ext cx="8520600" cy="31509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1"/>
              </a:buClr>
              <a:buSzPts val="1800"/>
              <a:buFont typeface="Lato"/>
              <a:buChar char="●"/>
              <a:defRPr sz="1800">
                <a:solidFill>
                  <a:schemeClr val="dk1"/>
                </a:solidFill>
                <a:latin typeface="Lato"/>
                <a:ea typeface="Lato"/>
                <a:cs typeface="Lato"/>
                <a:sym typeface="Lato"/>
              </a:defRPr>
            </a:lvl1pPr>
            <a:lvl2pPr indent="-317500" lvl="1" marL="9144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2pPr>
            <a:lvl3pPr indent="-317500" lvl="2" marL="13716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3pPr>
            <a:lvl4pPr indent="-317500" lvl="3" marL="18288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4pPr>
            <a:lvl5pPr indent="-317500" lvl="4" marL="22860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5pPr>
            <a:lvl6pPr indent="-317500" lvl="5" marL="27432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6pPr>
            <a:lvl7pPr indent="-317500" lvl="6" marL="32004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7pPr>
            <a:lvl8pPr indent="-317500" lvl="7" marL="36576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8pPr>
            <a:lvl9pPr indent="-317500" lvl="8" marL="41148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1"/>
                </a:solidFill>
                <a:latin typeface="Lato"/>
                <a:ea typeface="Lato"/>
                <a:cs typeface="Lato"/>
                <a:sym typeface="Lato"/>
              </a:defRPr>
            </a:lvl1pPr>
            <a:lvl2pPr lvl="1" algn="r">
              <a:buNone/>
              <a:defRPr sz="1000">
                <a:solidFill>
                  <a:schemeClr val="dk1"/>
                </a:solidFill>
                <a:latin typeface="Lato"/>
                <a:ea typeface="Lato"/>
                <a:cs typeface="Lato"/>
                <a:sym typeface="Lato"/>
              </a:defRPr>
            </a:lvl2pPr>
            <a:lvl3pPr lvl="2" algn="r">
              <a:buNone/>
              <a:defRPr sz="1000">
                <a:solidFill>
                  <a:schemeClr val="dk1"/>
                </a:solidFill>
                <a:latin typeface="Lato"/>
                <a:ea typeface="Lato"/>
                <a:cs typeface="Lato"/>
                <a:sym typeface="Lato"/>
              </a:defRPr>
            </a:lvl3pPr>
            <a:lvl4pPr lvl="3" algn="r">
              <a:buNone/>
              <a:defRPr sz="1000">
                <a:solidFill>
                  <a:schemeClr val="dk1"/>
                </a:solidFill>
                <a:latin typeface="Lato"/>
                <a:ea typeface="Lato"/>
                <a:cs typeface="Lato"/>
                <a:sym typeface="Lato"/>
              </a:defRPr>
            </a:lvl4pPr>
            <a:lvl5pPr lvl="4" algn="r">
              <a:buNone/>
              <a:defRPr sz="1000">
                <a:solidFill>
                  <a:schemeClr val="dk1"/>
                </a:solidFill>
                <a:latin typeface="Lato"/>
                <a:ea typeface="Lato"/>
                <a:cs typeface="Lato"/>
                <a:sym typeface="Lato"/>
              </a:defRPr>
            </a:lvl5pPr>
            <a:lvl6pPr lvl="5" algn="r">
              <a:buNone/>
              <a:defRPr sz="1000">
                <a:solidFill>
                  <a:schemeClr val="dk1"/>
                </a:solidFill>
                <a:latin typeface="Lato"/>
                <a:ea typeface="Lato"/>
                <a:cs typeface="Lato"/>
                <a:sym typeface="Lato"/>
              </a:defRPr>
            </a:lvl6pPr>
            <a:lvl7pPr lvl="6" algn="r">
              <a:buNone/>
              <a:defRPr sz="1000">
                <a:solidFill>
                  <a:schemeClr val="dk1"/>
                </a:solidFill>
                <a:latin typeface="Lato"/>
                <a:ea typeface="Lato"/>
                <a:cs typeface="Lato"/>
                <a:sym typeface="Lato"/>
              </a:defRPr>
            </a:lvl7pPr>
            <a:lvl8pPr lvl="7" algn="r">
              <a:buNone/>
              <a:defRPr sz="1000">
                <a:solidFill>
                  <a:schemeClr val="dk1"/>
                </a:solidFill>
                <a:latin typeface="Lato"/>
                <a:ea typeface="Lato"/>
                <a:cs typeface="Lato"/>
                <a:sym typeface="Lato"/>
              </a:defRPr>
            </a:lvl8pPr>
            <a:lvl9pPr lvl="8" algn="r">
              <a:buNone/>
              <a:defRPr sz="1000">
                <a:solidFill>
                  <a:schemeClr val="dk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9.jpg"/><Relationship Id="rId4" Type="http://schemas.openxmlformats.org/officeDocument/2006/relationships/image" Target="../media/image12.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png"/><Relationship Id="rId4" Type="http://schemas.openxmlformats.org/officeDocument/2006/relationships/hyperlink" Target="https://github.com/fish-pace/2026-proj-Trawling4PACE/tree/main"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1.png"/><Relationship Id="rId4" Type="http://schemas.openxmlformats.org/officeDocument/2006/relationships/image" Target="../media/image17.png"/><Relationship Id="rId5" Type="http://schemas.openxmlformats.org/officeDocument/2006/relationships/image" Target="../media/image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0.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1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comments" Target="../comments/comment1.xml"/><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comments" Target="../comments/comment2.xml"/><Relationship Id="rId4" Type="http://schemas.openxmlformats.org/officeDocument/2006/relationships/image" Target="../media/image5.png"/><Relationship Id="rId5" Type="http://schemas.openxmlformats.org/officeDocument/2006/relationships/image" Target="../media/image13.jpg"/><Relationship Id="rId6" Type="http://schemas.openxmlformats.org/officeDocument/2006/relationships/image" Target="../media/image15.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jpg"/><Relationship Id="rId4" Type="http://schemas.openxmlformats.org/officeDocument/2006/relationships/image" Target="../media/image6.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pic>
        <p:nvPicPr>
          <p:cNvPr id="68" name="Google Shape;68;p13"/>
          <p:cNvPicPr preferRelativeResize="0"/>
          <p:nvPr/>
        </p:nvPicPr>
        <p:blipFill rotWithShape="1">
          <a:blip r:embed="rId3">
            <a:alphaModFix/>
          </a:blip>
          <a:srcRect b="0" l="18629" r="18174" t="0"/>
          <a:stretch/>
        </p:blipFill>
        <p:spPr>
          <a:xfrm>
            <a:off x="128900" y="188588"/>
            <a:ext cx="5517350" cy="4766325"/>
          </a:xfrm>
          <a:prstGeom prst="rect">
            <a:avLst/>
          </a:prstGeom>
          <a:noFill/>
          <a:ln>
            <a:noFill/>
          </a:ln>
        </p:spPr>
      </p:pic>
      <p:sp>
        <p:nvSpPr>
          <p:cNvPr id="69" name="Google Shape;69;p13"/>
          <p:cNvSpPr txBox="1"/>
          <p:nvPr>
            <p:ph type="title"/>
          </p:nvPr>
        </p:nvSpPr>
        <p:spPr>
          <a:xfrm>
            <a:off x="5259500" y="691350"/>
            <a:ext cx="4083300" cy="6132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a:t>Trawling4PACE</a:t>
            </a:r>
            <a:endParaRPr/>
          </a:p>
        </p:txBody>
      </p:sp>
      <p:sp>
        <p:nvSpPr>
          <p:cNvPr id="70" name="Google Shape;70;p13"/>
          <p:cNvSpPr txBox="1"/>
          <p:nvPr/>
        </p:nvSpPr>
        <p:spPr>
          <a:xfrm>
            <a:off x="5767100" y="1664450"/>
            <a:ext cx="3068100" cy="2447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100">
                <a:solidFill>
                  <a:schemeClr val="dk1"/>
                </a:solidFill>
                <a:latin typeface="Lato"/>
                <a:ea typeface="Lato"/>
                <a:cs typeface="Lato"/>
                <a:sym typeface="Lato"/>
              </a:rPr>
              <a:t>Victoria Abunaw</a:t>
            </a:r>
            <a:endParaRPr sz="2100">
              <a:solidFill>
                <a:schemeClr val="dk1"/>
              </a:solidFill>
              <a:latin typeface="Lato"/>
              <a:ea typeface="Lato"/>
              <a:cs typeface="Lato"/>
              <a:sym typeface="Lato"/>
            </a:endParaRPr>
          </a:p>
          <a:p>
            <a:pPr indent="0" lvl="0" marL="0" rtl="0" algn="l">
              <a:spcBef>
                <a:spcPts val="0"/>
              </a:spcBef>
              <a:spcAft>
                <a:spcPts val="0"/>
              </a:spcAft>
              <a:buNone/>
            </a:pPr>
            <a:r>
              <a:rPr lang="en" sz="2100">
                <a:solidFill>
                  <a:schemeClr val="dk1"/>
                </a:solidFill>
                <a:latin typeface="Lato"/>
                <a:ea typeface="Lato"/>
                <a:cs typeface="Lato"/>
                <a:sym typeface="Lato"/>
              </a:rPr>
              <a:t>Frederic Bonou</a:t>
            </a:r>
            <a:endParaRPr sz="2100">
              <a:solidFill>
                <a:schemeClr val="dk1"/>
              </a:solidFill>
              <a:latin typeface="Lato"/>
              <a:ea typeface="Lato"/>
              <a:cs typeface="Lato"/>
              <a:sym typeface="Lato"/>
            </a:endParaRPr>
          </a:p>
          <a:p>
            <a:pPr indent="0" lvl="0" marL="0" rtl="0" algn="l">
              <a:spcBef>
                <a:spcPts val="0"/>
              </a:spcBef>
              <a:spcAft>
                <a:spcPts val="0"/>
              </a:spcAft>
              <a:buNone/>
            </a:pPr>
            <a:r>
              <a:rPr lang="en" sz="2100">
                <a:solidFill>
                  <a:schemeClr val="dk1"/>
                </a:solidFill>
                <a:latin typeface="Lato"/>
                <a:ea typeface="Lato"/>
                <a:cs typeface="Lato"/>
                <a:sym typeface="Lato"/>
              </a:rPr>
              <a:t>Leandro Machado Cruz</a:t>
            </a:r>
            <a:endParaRPr sz="2100">
              <a:solidFill>
                <a:schemeClr val="dk1"/>
              </a:solidFill>
              <a:latin typeface="Lato"/>
              <a:ea typeface="Lato"/>
              <a:cs typeface="Lato"/>
              <a:sym typeface="Lato"/>
            </a:endParaRPr>
          </a:p>
          <a:p>
            <a:pPr indent="0" lvl="0" marL="0" rtl="0" algn="l">
              <a:spcBef>
                <a:spcPts val="0"/>
              </a:spcBef>
              <a:spcAft>
                <a:spcPts val="0"/>
              </a:spcAft>
              <a:buNone/>
            </a:pPr>
            <a:r>
              <a:rPr lang="en" sz="2100">
                <a:solidFill>
                  <a:schemeClr val="dk1"/>
                </a:solidFill>
                <a:latin typeface="Lato"/>
                <a:ea typeface="Lato"/>
                <a:cs typeface="Lato"/>
                <a:sym typeface="Lato"/>
              </a:rPr>
              <a:t>Mary Kate Munley</a:t>
            </a:r>
            <a:endParaRPr sz="2100">
              <a:solidFill>
                <a:schemeClr val="dk1"/>
              </a:solidFill>
              <a:latin typeface="Lato"/>
              <a:ea typeface="Lato"/>
              <a:cs typeface="Lato"/>
              <a:sym typeface="Lato"/>
            </a:endParaRPr>
          </a:p>
          <a:p>
            <a:pPr indent="0" lvl="0" marL="0" rtl="0" algn="l">
              <a:spcBef>
                <a:spcPts val="0"/>
              </a:spcBef>
              <a:spcAft>
                <a:spcPts val="0"/>
              </a:spcAft>
              <a:buNone/>
            </a:pPr>
            <a:r>
              <a:rPr lang="en" sz="2100">
                <a:solidFill>
                  <a:schemeClr val="dk1"/>
                </a:solidFill>
                <a:latin typeface="Lato"/>
                <a:ea typeface="Lato"/>
                <a:cs typeface="Lato"/>
                <a:sym typeface="Lato"/>
              </a:rPr>
              <a:t>Punya Puthukulangara</a:t>
            </a:r>
            <a:endParaRPr sz="2100">
              <a:solidFill>
                <a:schemeClr val="dk1"/>
              </a:solidFill>
              <a:latin typeface="Lato"/>
              <a:ea typeface="Lato"/>
              <a:cs typeface="Lato"/>
              <a:sym typeface="Lato"/>
            </a:endParaRPr>
          </a:p>
          <a:p>
            <a:pPr indent="0" lvl="0" marL="0" rtl="0" algn="l">
              <a:spcBef>
                <a:spcPts val="0"/>
              </a:spcBef>
              <a:spcAft>
                <a:spcPts val="0"/>
              </a:spcAft>
              <a:buNone/>
            </a:pPr>
            <a:r>
              <a:rPr lang="en" sz="2100">
                <a:solidFill>
                  <a:schemeClr val="dk1"/>
                </a:solidFill>
                <a:latin typeface="Lato"/>
                <a:ea typeface="Lato"/>
                <a:cs typeface="Lato"/>
                <a:sym typeface="Lato"/>
              </a:rPr>
              <a:t>Haley Synan</a:t>
            </a:r>
            <a:endParaRPr sz="2100">
              <a:solidFill>
                <a:schemeClr val="dk1"/>
              </a:solidFill>
              <a:latin typeface="Lato"/>
              <a:ea typeface="Lato"/>
              <a:cs typeface="Lato"/>
              <a:sym typeface="Lato"/>
            </a:endParaRPr>
          </a:p>
          <a:p>
            <a:pPr indent="0" lvl="0" marL="0" rtl="0" algn="l">
              <a:spcBef>
                <a:spcPts val="0"/>
              </a:spcBef>
              <a:spcAft>
                <a:spcPts val="0"/>
              </a:spcAft>
              <a:buNone/>
            </a:pPr>
            <a:r>
              <a:rPr lang="en" sz="2100">
                <a:solidFill>
                  <a:schemeClr val="dk1"/>
                </a:solidFill>
                <a:latin typeface="Lato"/>
                <a:ea typeface="Lato"/>
                <a:cs typeface="Lato"/>
                <a:sym typeface="Lato"/>
              </a:rPr>
              <a:t>Justine Whitaker</a:t>
            </a:r>
            <a:endParaRPr sz="2100">
              <a:solidFill>
                <a:schemeClr val="dk1"/>
              </a:solidFill>
              <a:latin typeface="Lato"/>
              <a:ea typeface="Lato"/>
              <a:cs typeface="Lato"/>
              <a:sym typeface="La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22"/>
          <p:cNvSpPr txBox="1"/>
          <p:nvPr>
            <p:ph type="title"/>
          </p:nvPr>
        </p:nvSpPr>
        <p:spPr>
          <a:xfrm>
            <a:off x="311700" y="152900"/>
            <a:ext cx="8520600" cy="645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Comparison of Models - Abundance predictions</a:t>
            </a:r>
            <a:endParaRPr/>
          </a:p>
        </p:txBody>
      </p:sp>
      <p:pic>
        <p:nvPicPr>
          <p:cNvPr id="156" name="Google Shape;156;p22" title="predictions_map (3).jpg"/>
          <p:cNvPicPr preferRelativeResize="0"/>
          <p:nvPr/>
        </p:nvPicPr>
        <p:blipFill rotWithShape="1">
          <a:blip r:embed="rId3">
            <a:alphaModFix/>
          </a:blip>
          <a:srcRect b="0" l="446" r="436" t="0"/>
          <a:stretch/>
        </p:blipFill>
        <p:spPr>
          <a:xfrm>
            <a:off x="821250" y="797900"/>
            <a:ext cx="7501501" cy="1925326"/>
          </a:xfrm>
          <a:prstGeom prst="rect">
            <a:avLst/>
          </a:prstGeom>
          <a:noFill/>
          <a:ln>
            <a:noFill/>
          </a:ln>
        </p:spPr>
      </p:pic>
      <p:pic>
        <p:nvPicPr>
          <p:cNvPr id="157" name="Google Shape;157;p22" title="residuals_map (1).jpg"/>
          <p:cNvPicPr preferRelativeResize="0"/>
          <p:nvPr/>
        </p:nvPicPr>
        <p:blipFill rotWithShape="1">
          <a:blip r:embed="rId4">
            <a:alphaModFix/>
          </a:blip>
          <a:srcRect b="0" l="7118" r="7118" t="0"/>
          <a:stretch/>
        </p:blipFill>
        <p:spPr>
          <a:xfrm>
            <a:off x="197825" y="2889150"/>
            <a:ext cx="5318728" cy="1895650"/>
          </a:xfrm>
          <a:prstGeom prst="rect">
            <a:avLst/>
          </a:prstGeom>
          <a:noFill/>
          <a:ln>
            <a:noFill/>
          </a:ln>
        </p:spPr>
      </p:pic>
      <p:graphicFrame>
        <p:nvGraphicFramePr>
          <p:cNvPr id="158" name="Google Shape;158;p22"/>
          <p:cNvGraphicFramePr/>
          <p:nvPr/>
        </p:nvGraphicFramePr>
        <p:xfrm>
          <a:off x="5700350" y="2889150"/>
          <a:ext cx="3000000" cy="3000000"/>
        </p:xfrm>
        <a:graphic>
          <a:graphicData uri="http://schemas.openxmlformats.org/drawingml/2006/table">
            <a:tbl>
              <a:tblPr>
                <a:noFill/>
                <a:tableStyleId>{216FBA48-30CF-4DD6-9267-E0FDCE8B4F33}</a:tableStyleId>
              </a:tblPr>
              <a:tblGrid>
                <a:gridCol w="1064850"/>
                <a:gridCol w="1064850"/>
                <a:gridCol w="1064850"/>
              </a:tblGrid>
              <a:tr h="439625">
                <a:tc>
                  <a:txBody>
                    <a:bodyPr/>
                    <a:lstStyle/>
                    <a:p>
                      <a:pPr indent="0" lvl="0" marL="0" rtl="0" algn="l">
                        <a:spcBef>
                          <a:spcPts val="0"/>
                        </a:spcBef>
                        <a:spcAft>
                          <a:spcPts val="0"/>
                        </a:spcAft>
                        <a:buNone/>
                      </a:pPr>
                      <a:r>
                        <a:t/>
                      </a:r>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dk1"/>
                    </a:solidFill>
                  </a:tcPr>
                </a:tc>
                <a:tc>
                  <a:txBody>
                    <a:bodyPr/>
                    <a:lstStyle/>
                    <a:p>
                      <a:pPr indent="0" lvl="0" marL="0" rtl="0" algn="l">
                        <a:spcBef>
                          <a:spcPts val="0"/>
                        </a:spcBef>
                        <a:spcAft>
                          <a:spcPts val="0"/>
                        </a:spcAft>
                        <a:buNone/>
                      </a:pPr>
                      <a:r>
                        <a:rPr lang="en"/>
                        <a:t>RF</a:t>
                      </a:r>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dk1"/>
                    </a:solidFill>
                  </a:tcPr>
                </a:tc>
                <a:tc>
                  <a:txBody>
                    <a:bodyPr/>
                    <a:lstStyle/>
                    <a:p>
                      <a:pPr indent="0" lvl="0" marL="0" rtl="0" algn="l">
                        <a:spcBef>
                          <a:spcPts val="0"/>
                        </a:spcBef>
                        <a:spcAft>
                          <a:spcPts val="0"/>
                        </a:spcAft>
                        <a:buNone/>
                      </a:pPr>
                      <a:r>
                        <a:rPr lang="en"/>
                        <a:t>BRT</a:t>
                      </a:r>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dk1"/>
                    </a:solidFill>
                  </a:tcPr>
                </a:tc>
              </a:tr>
              <a:tr h="395650">
                <a:tc>
                  <a:txBody>
                    <a:bodyPr/>
                    <a:lstStyle/>
                    <a:p>
                      <a:pPr indent="0" lvl="0" marL="0" rtl="0" algn="l">
                        <a:spcBef>
                          <a:spcPts val="0"/>
                        </a:spcBef>
                        <a:spcAft>
                          <a:spcPts val="0"/>
                        </a:spcAft>
                        <a:buNone/>
                      </a:pPr>
                      <a:r>
                        <a:rPr lang="en"/>
                        <a:t>RMSE</a:t>
                      </a:r>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dk1"/>
                    </a:solidFill>
                  </a:tcPr>
                </a:tc>
                <a:tc>
                  <a:txBody>
                    <a:bodyPr/>
                    <a:lstStyle/>
                    <a:p>
                      <a:pPr indent="0" lvl="0" marL="0" rtl="0" algn="l">
                        <a:spcBef>
                          <a:spcPts val="0"/>
                        </a:spcBef>
                        <a:spcAft>
                          <a:spcPts val="0"/>
                        </a:spcAft>
                        <a:buNone/>
                      </a:pPr>
                      <a:r>
                        <a:rPr lang="en"/>
                        <a:t>0.808</a:t>
                      </a:r>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dk1"/>
                    </a:solidFill>
                  </a:tcPr>
                </a:tc>
                <a:tc>
                  <a:txBody>
                    <a:bodyPr/>
                    <a:lstStyle/>
                    <a:p>
                      <a:pPr indent="0" lvl="0" marL="0" rtl="0" algn="l">
                        <a:spcBef>
                          <a:spcPts val="0"/>
                        </a:spcBef>
                        <a:spcAft>
                          <a:spcPts val="0"/>
                        </a:spcAft>
                        <a:buNone/>
                      </a:pPr>
                      <a:r>
                        <a:rPr lang="en"/>
                        <a:t>0.764</a:t>
                      </a:r>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dk1"/>
                    </a:solidFill>
                  </a:tcPr>
                </a:tc>
              </a:tr>
              <a:tr h="424975">
                <a:tc>
                  <a:txBody>
                    <a:bodyPr/>
                    <a:lstStyle/>
                    <a:p>
                      <a:pPr indent="0" lvl="0" marL="0" rtl="0" algn="l">
                        <a:spcBef>
                          <a:spcPts val="0"/>
                        </a:spcBef>
                        <a:spcAft>
                          <a:spcPts val="0"/>
                        </a:spcAft>
                        <a:buNone/>
                      </a:pPr>
                      <a:r>
                        <a:rPr lang="en"/>
                        <a:t>R2</a:t>
                      </a:r>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dk1"/>
                    </a:solidFill>
                  </a:tcPr>
                </a:tc>
                <a:tc>
                  <a:txBody>
                    <a:bodyPr/>
                    <a:lstStyle/>
                    <a:p>
                      <a:pPr indent="0" lvl="0" marL="0" rtl="0" algn="l">
                        <a:spcBef>
                          <a:spcPts val="0"/>
                        </a:spcBef>
                        <a:spcAft>
                          <a:spcPts val="0"/>
                        </a:spcAft>
                        <a:buNone/>
                      </a:pPr>
                      <a:r>
                        <a:rPr lang="en"/>
                        <a:t>0.455</a:t>
                      </a:r>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dk1"/>
                    </a:solidFill>
                  </a:tcPr>
                </a:tc>
                <a:tc>
                  <a:txBody>
                    <a:bodyPr/>
                    <a:lstStyle/>
                    <a:p>
                      <a:pPr indent="0" lvl="0" marL="0" rtl="0" algn="l">
                        <a:spcBef>
                          <a:spcPts val="0"/>
                        </a:spcBef>
                        <a:spcAft>
                          <a:spcPts val="0"/>
                        </a:spcAft>
                        <a:buNone/>
                      </a:pPr>
                      <a:r>
                        <a:rPr lang="en"/>
                        <a:t>0.512</a:t>
                      </a:r>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dk1"/>
                    </a:solidFill>
                  </a:tcPr>
                </a:tc>
              </a:tr>
            </a:tbl>
          </a:graphicData>
        </a:graphic>
      </p:graphicFrame>
      <p:graphicFrame>
        <p:nvGraphicFramePr>
          <p:cNvPr id="159" name="Google Shape;159;p22"/>
          <p:cNvGraphicFramePr/>
          <p:nvPr/>
        </p:nvGraphicFramePr>
        <p:xfrm>
          <a:off x="5905500" y="4149950"/>
          <a:ext cx="3000000" cy="3000000"/>
        </p:xfrm>
        <a:graphic>
          <a:graphicData uri="http://schemas.openxmlformats.org/drawingml/2006/table">
            <a:tbl>
              <a:tblPr>
                <a:noFill/>
                <a:tableStyleId>{216FBA48-30CF-4DD6-9267-E0FDCE8B4F33}</a:tableStyleId>
              </a:tblPr>
              <a:tblGrid>
                <a:gridCol w="1919300"/>
                <a:gridCol w="864925"/>
              </a:tblGrid>
              <a:tr h="283425">
                <a:tc>
                  <a:txBody>
                    <a:bodyPr/>
                    <a:lstStyle/>
                    <a:p>
                      <a:pPr indent="0" lvl="0" marL="0" rtl="0" algn="l">
                        <a:spcBef>
                          <a:spcPts val="0"/>
                        </a:spcBef>
                        <a:spcAft>
                          <a:spcPts val="0"/>
                        </a:spcAft>
                        <a:buNone/>
                      </a:pPr>
                      <a:r>
                        <a:rPr lang="en"/>
                        <a:t>Wilcoxon p-value</a:t>
                      </a:r>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dk1"/>
                    </a:solidFill>
                  </a:tcPr>
                </a:tc>
                <a:tc>
                  <a:txBody>
                    <a:bodyPr/>
                    <a:lstStyle/>
                    <a:p>
                      <a:pPr indent="0" lvl="0" marL="0" rtl="0" algn="l">
                        <a:spcBef>
                          <a:spcPts val="0"/>
                        </a:spcBef>
                        <a:spcAft>
                          <a:spcPts val="0"/>
                        </a:spcAft>
                        <a:buNone/>
                      </a:pPr>
                      <a:r>
                        <a:rPr lang="en"/>
                        <a:t>0.00195</a:t>
                      </a:r>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dk1"/>
                    </a:solidFill>
                  </a:tcPr>
                </a:tc>
              </a:tr>
              <a:tr h="283425">
                <a:tc>
                  <a:txBody>
                    <a:bodyPr/>
                    <a:lstStyle/>
                    <a:p>
                      <a:pPr indent="0" lvl="0" marL="0" rtl="0" algn="l">
                        <a:spcBef>
                          <a:spcPts val="0"/>
                        </a:spcBef>
                        <a:spcAft>
                          <a:spcPts val="0"/>
                        </a:spcAft>
                        <a:buNone/>
                      </a:pPr>
                      <a:r>
                        <a:rPr lang="en"/>
                        <a:t>Mean diff (RF - BRT)</a:t>
                      </a:r>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dk1"/>
                    </a:solidFill>
                  </a:tcPr>
                </a:tc>
                <a:tc>
                  <a:txBody>
                    <a:bodyPr/>
                    <a:lstStyle/>
                    <a:p>
                      <a:pPr indent="0" lvl="0" marL="0" rtl="0" algn="l">
                        <a:spcBef>
                          <a:spcPts val="0"/>
                        </a:spcBef>
                        <a:spcAft>
                          <a:spcPts val="0"/>
                        </a:spcAft>
                        <a:buNone/>
                      </a:pPr>
                      <a:r>
                        <a:rPr lang="en"/>
                        <a:t>0.0435</a:t>
                      </a:r>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dk1"/>
                    </a:solidFill>
                  </a:tcPr>
                </a:tc>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23"/>
          <p:cNvSpPr txBox="1"/>
          <p:nvPr>
            <p:ph type="title"/>
          </p:nvPr>
        </p:nvSpPr>
        <p:spPr>
          <a:xfrm>
            <a:off x="311700" y="198325"/>
            <a:ext cx="8520600" cy="645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Next steps &amp; limitations </a:t>
            </a:r>
            <a:endParaRPr/>
          </a:p>
        </p:txBody>
      </p:sp>
      <p:sp>
        <p:nvSpPr>
          <p:cNvPr id="165" name="Google Shape;165;p23"/>
          <p:cNvSpPr txBox="1"/>
          <p:nvPr>
            <p:ph idx="1" type="body"/>
          </p:nvPr>
        </p:nvSpPr>
        <p:spPr>
          <a:xfrm>
            <a:off x="311700" y="1162900"/>
            <a:ext cx="8520600" cy="31509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Lack of data (growing dataset. Fall 2025 is completed but not yet available)</a:t>
            </a:r>
            <a:endParaRPr/>
          </a:p>
          <a:p>
            <a:pPr indent="-342900" lvl="0" marL="457200" rtl="0" algn="l">
              <a:spcBef>
                <a:spcPts val="0"/>
              </a:spcBef>
              <a:spcAft>
                <a:spcPts val="0"/>
              </a:spcAft>
              <a:buSzPts val="1800"/>
              <a:buChar char="●"/>
            </a:pPr>
            <a:r>
              <a:rPr lang="en"/>
              <a:t>Explore additional variables: MOANA, incorporate commercial fishing data, incorporate additional surveys</a:t>
            </a:r>
            <a:endParaRPr/>
          </a:p>
          <a:p>
            <a:pPr indent="-342900" lvl="0" marL="457200" rtl="0" algn="l">
              <a:spcBef>
                <a:spcPts val="0"/>
              </a:spcBef>
              <a:spcAft>
                <a:spcPts val="0"/>
              </a:spcAft>
              <a:buSzPts val="1800"/>
              <a:buChar char="●"/>
            </a:pPr>
            <a:r>
              <a:rPr lang="en"/>
              <a:t>Testing other species</a:t>
            </a:r>
            <a:endParaRPr/>
          </a:p>
          <a:p>
            <a:pPr indent="-342900" lvl="0" marL="457200" rtl="0" algn="l">
              <a:spcBef>
                <a:spcPts val="0"/>
              </a:spcBef>
              <a:spcAft>
                <a:spcPts val="0"/>
              </a:spcAft>
              <a:buSzPts val="1800"/>
              <a:buChar char="●"/>
            </a:pPr>
            <a:r>
              <a:rPr lang="en"/>
              <a:t>Testing other models (neural networks)</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pic>
        <p:nvPicPr>
          <p:cNvPr id="170" name="Google Shape;170;p24"/>
          <p:cNvPicPr preferRelativeResize="0"/>
          <p:nvPr/>
        </p:nvPicPr>
        <p:blipFill rotWithShape="1">
          <a:blip r:embed="rId3">
            <a:alphaModFix/>
          </a:blip>
          <a:srcRect b="0" l="18629" r="18174" t="0"/>
          <a:stretch/>
        </p:blipFill>
        <p:spPr>
          <a:xfrm>
            <a:off x="4269450" y="481648"/>
            <a:ext cx="4491451" cy="3880050"/>
          </a:xfrm>
          <a:prstGeom prst="rect">
            <a:avLst/>
          </a:prstGeom>
          <a:noFill/>
          <a:ln>
            <a:noFill/>
          </a:ln>
        </p:spPr>
      </p:pic>
      <p:sp>
        <p:nvSpPr>
          <p:cNvPr id="171" name="Google Shape;171;p24"/>
          <p:cNvSpPr txBox="1"/>
          <p:nvPr>
            <p:ph type="title"/>
          </p:nvPr>
        </p:nvSpPr>
        <p:spPr>
          <a:xfrm>
            <a:off x="311700" y="372725"/>
            <a:ext cx="8520600" cy="645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Where to find us! </a:t>
            </a:r>
            <a:endParaRPr/>
          </a:p>
        </p:txBody>
      </p:sp>
      <p:sp>
        <p:nvSpPr>
          <p:cNvPr id="172" name="Google Shape;172;p24"/>
          <p:cNvSpPr txBox="1"/>
          <p:nvPr/>
        </p:nvSpPr>
        <p:spPr>
          <a:xfrm>
            <a:off x="244475" y="1408725"/>
            <a:ext cx="3969600" cy="323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1"/>
                </a:solidFill>
                <a:latin typeface="Lato"/>
                <a:ea typeface="Lato"/>
                <a:cs typeface="Lato"/>
                <a:sym typeface="Lato"/>
              </a:rPr>
              <a:t>Project github: </a:t>
            </a:r>
            <a:r>
              <a:rPr lang="en" sz="1800" u="sng">
                <a:solidFill>
                  <a:schemeClr val="hlink"/>
                </a:solidFill>
                <a:latin typeface="Lato"/>
                <a:ea typeface="Lato"/>
                <a:cs typeface="Lato"/>
                <a:sym typeface="Lato"/>
                <a:hlinkClick r:id="rId4"/>
              </a:rPr>
              <a:t>https://github.com/fish-pace/2026-proj-Trawling4PACE/tree/main</a:t>
            </a:r>
            <a:endParaRPr sz="1800">
              <a:solidFill>
                <a:schemeClr val="dk1"/>
              </a:solidFill>
              <a:latin typeface="Lato"/>
              <a:ea typeface="Lato"/>
              <a:cs typeface="Lato"/>
              <a:sym typeface="Lato"/>
            </a:endParaRPr>
          </a:p>
          <a:p>
            <a:pPr indent="0" lvl="0" marL="0" rtl="0" algn="l">
              <a:spcBef>
                <a:spcPts val="0"/>
              </a:spcBef>
              <a:spcAft>
                <a:spcPts val="0"/>
              </a:spcAft>
              <a:buNone/>
            </a:pPr>
            <a:r>
              <a:rPr lang="en" sz="1800">
                <a:solidFill>
                  <a:schemeClr val="dk1"/>
                </a:solidFill>
                <a:latin typeface="Lato"/>
                <a:ea typeface="Lato"/>
                <a:cs typeface="Lato"/>
                <a:sym typeface="Lato"/>
              </a:rPr>
              <a:t>Individual githubs:</a:t>
            </a:r>
            <a:endParaRPr sz="1800">
              <a:solidFill>
                <a:schemeClr val="dk1"/>
              </a:solidFill>
              <a:latin typeface="Lato"/>
              <a:ea typeface="Lato"/>
              <a:cs typeface="Lato"/>
              <a:sym typeface="Lato"/>
            </a:endParaRPr>
          </a:p>
          <a:p>
            <a:pPr indent="-342900" lvl="0" marL="457200" rtl="0" algn="l">
              <a:spcBef>
                <a:spcPts val="0"/>
              </a:spcBef>
              <a:spcAft>
                <a:spcPts val="0"/>
              </a:spcAft>
              <a:buClr>
                <a:schemeClr val="dk1"/>
              </a:buClr>
              <a:buSzPts val="1800"/>
              <a:buFont typeface="Lato"/>
              <a:buChar char="●"/>
            </a:pPr>
            <a:r>
              <a:rPr lang="en" sz="1800">
                <a:solidFill>
                  <a:schemeClr val="dk1"/>
                </a:solidFill>
                <a:latin typeface="Lato"/>
                <a:ea typeface="Lato"/>
                <a:cs typeface="Lato"/>
                <a:sym typeface="Lato"/>
              </a:rPr>
              <a:t>Victoria - opisthoproctus</a:t>
            </a:r>
            <a:endParaRPr sz="1800">
              <a:solidFill>
                <a:schemeClr val="dk1"/>
              </a:solidFill>
              <a:latin typeface="Lato"/>
              <a:ea typeface="Lato"/>
              <a:cs typeface="Lato"/>
              <a:sym typeface="Lato"/>
            </a:endParaRPr>
          </a:p>
          <a:p>
            <a:pPr indent="-342900" lvl="0" marL="457200" rtl="0" algn="l">
              <a:spcBef>
                <a:spcPts val="0"/>
              </a:spcBef>
              <a:spcAft>
                <a:spcPts val="0"/>
              </a:spcAft>
              <a:buClr>
                <a:schemeClr val="dk1"/>
              </a:buClr>
              <a:buSzPts val="1800"/>
              <a:buFont typeface="Lato"/>
              <a:buChar char="●"/>
            </a:pPr>
            <a:r>
              <a:rPr lang="en" sz="1800">
                <a:solidFill>
                  <a:schemeClr val="dk1"/>
                </a:solidFill>
                <a:latin typeface="Lato"/>
                <a:ea typeface="Lato"/>
                <a:cs typeface="Lato"/>
                <a:sym typeface="Lato"/>
              </a:rPr>
              <a:t>Punya - punyaravichandran</a:t>
            </a:r>
            <a:endParaRPr sz="1800">
              <a:solidFill>
                <a:schemeClr val="dk1"/>
              </a:solidFill>
              <a:latin typeface="Lato"/>
              <a:ea typeface="Lato"/>
              <a:cs typeface="Lato"/>
              <a:sym typeface="Lato"/>
            </a:endParaRPr>
          </a:p>
          <a:p>
            <a:pPr indent="-342900" lvl="0" marL="457200" rtl="0" algn="l">
              <a:spcBef>
                <a:spcPts val="0"/>
              </a:spcBef>
              <a:spcAft>
                <a:spcPts val="0"/>
              </a:spcAft>
              <a:buClr>
                <a:schemeClr val="dk1"/>
              </a:buClr>
              <a:buSzPts val="1800"/>
              <a:buFont typeface="Lato"/>
              <a:buChar char="●"/>
            </a:pPr>
            <a:r>
              <a:rPr lang="en" sz="1800">
                <a:solidFill>
                  <a:schemeClr val="dk1"/>
                </a:solidFill>
                <a:latin typeface="Lato"/>
                <a:ea typeface="Lato"/>
                <a:cs typeface="Lato"/>
                <a:sym typeface="Lato"/>
              </a:rPr>
              <a:t>Frederic - FREDERICBONOU</a:t>
            </a:r>
            <a:endParaRPr sz="1800">
              <a:solidFill>
                <a:schemeClr val="dk1"/>
              </a:solidFill>
              <a:latin typeface="Lato"/>
              <a:ea typeface="Lato"/>
              <a:cs typeface="Lato"/>
              <a:sym typeface="Lato"/>
            </a:endParaRPr>
          </a:p>
          <a:p>
            <a:pPr indent="-342900" lvl="0" marL="457200" rtl="0" algn="l">
              <a:spcBef>
                <a:spcPts val="0"/>
              </a:spcBef>
              <a:spcAft>
                <a:spcPts val="0"/>
              </a:spcAft>
              <a:buClr>
                <a:schemeClr val="dk1"/>
              </a:buClr>
              <a:buSzPts val="1800"/>
              <a:buFont typeface="Lato"/>
              <a:buChar char="●"/>
            </a:pPr>
            <a:r>
              <a:rPr lang="en" sz="1800">
                <a:solidFill>
                  <a:schemeClr val="dk1"/>
                </a:solidFill>
                <a:latin typeface="Lato"/>
                <a:ea typeface="Lato"/>
                <a:cs typeface="Lato"/>
                <a:sym typeface="Lato"/>
              </a:rPr>
              <a:t>Leandro - leandrometeoro</a:t>
            </a:r>
            <a:endParaRPr sz="1800">
              <a:solidFill>
                <a:schemeClr val="dk1"/>
              </a:solidFill>
              <a:latin typeface="Lato"/>
              <a:ea typeface="Lato"/>
              <a:cs typeface="Lato"/>
              <a:sym typeface="Lato"/>
            </a:endParaRPr>
          </a:p>
          <a:p>
            <a:pPr indent="-342900" lvl="0" marL="457200" rtl="0" algn="l">
              <a:spcBef>
                <a:spcPts val="0"/>
              </a:spcBef>
              <a:spcAft>
                <a:spcPts val="0"/>
              </a:spcAft>
              <a:buClr>
                <a:schemeClr val="dk1"/>
              </a:buClr>
              <a:buSzPts val="1800"/>
              <a:buFont typeface="Lato"/>
              <a:buChar char="●"/>
            </a:pPr>
            <a:r>
              <a:rPr lang="en" sz="1800">
                <a:solidFill>
                  <a:schemeClr val="dk1"/>
                </a:solidFill>
                <a:latin typeface="Lato"/>
                <a:ea typeface="Lato"/>
                <a:cs typeface="Lato"/>
                <a:sym typeface="Lato"/>
              </a:rPr>
              <a:t>Justine - jwhitaker-cgl</a:t>
            </a:r>
            <a:endParaRPr sz="1800">
              <a:solidFill>
                <a:schemeClr val="dk1"/>
              </a:solidFill>
              <a:latin typeface="Lato"/>
              <a:ea typeface="Lato"/>
              <a:cs typeface="Lato"/>
              <a:sym typeface="Lato"/>
            </a:endParaRPr>
          </a:p>
          <a:p>
            <a:pPr indent="-342900" lvl="0" marL="457200" rtl="0" algn="l">
              <a:spcBef>
                <a:spcPts val="0"/>
              </a:spcBef>
              <a:spcAft>
                <a:spcPts val="0"/>
              </a:spcAft>
              <a:buClr>
                <a:schemeClr val="dk1"/>
              </a:buClr>
              <a:buSzPts val="1800"/>
              <a:buFont typeface="Lato"/>
              <a:buChar char="●"/>
            </a:pPr>
            <a:r>
              <a:rPr lang="en" sz="1800">
                <a:solidFill>
                  <a:schemeClr val="dk1"/>
                </a:solidFill>
                <a:latin typeface="Lato"/>
                <a:ea typeface="Lato"/>
                <a:cs typeface="Lato"/>
                <a:sym typeface="Lato"/>
              </a:rPr>
              <a:t>Mary Kate- MMunley2</a:t>
            </a:r>
            <a:endParaRPr sz="1800">
              <a:solidFill>
                <a:schemeClr val="dk1"/>
              </a:solidFill>
              <a:latin typeface="Lato"/>
              <a:ea typeface="Lato"/>
              <a:cs typeface="Lato"/>
              <a:sym typeface="Lato"/>
            </a:endParaRPr>
          </a:p>
          <a:p>
            <a:pPr indent="-342900" lvl="0" marL="457200" rtl="0" algn="l">
              <a:spcBef>
                <a:spcPts val="0"/>
              </a:spcBef>
              <a:spcAft>
                <a:spcPts val="0"/>
              </a:spcAft>
              <a:buClr>
                <a:schemeClr val="dk1"/>
              </a:buClr>
              <a:buSzPts val="1800"/>
              <a:buFont typeface="Lato"/>
              <a:buChar char="●"/>
            </a:pPr>
            <a:r>
              <a:rPr lang="en" sz="1800">
                <a:solidFill>
                  <a:schemeClr val="dk1"/>
                </a:solidFill>
                <a:latin typeface="Lato"/>
                <a:ea typeface="Lato"/>
                <a:cs typeface="Lato"/>
                <a:sym typeface="Lato"/>
              </a:rPr>
              <a:t>Haley Synan - hsynan</a:t>
            </a:r>
            <a:endParaRPr sz="1800">
              <a:solidFill>
                <a:schemeClr val="dk1"/>
              </a:solidFill>
              <a:latin typeface="Lato"/>
              <a:ea typeface="Lato"/>
              <a:cs typeface="Lato"/>
              <a:sym typeface="La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25"/>
          <p:cNvSpPr txBox="1"/>
          <p:nvPr>
            <p:ph idx="1" type="body"/>
          </p:nvPr>
        </p:nvSpPr>
        <p:spPr>
          <a:xfrm>
            <a:off x="273600" y="1151100"/>
            <a:ext cx="4587900" cy="31509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1200"/>
              </a:spcAft>
              <a:buNone/>
            </a:pPr>
            <a:r>
              <a:rPr lang="en" sz="2500"/>
              <a:t>Thank you Ryan, Eli, and all the mentors, helpers,  and organizers for such a wonderful Hackweek! We all learned so much and are so appreciative of all your time and effort in organizing this! </a:t>
            </a:r>
            <a:endParaRPr sz="2500"/>
          </a:p>
        </p:txBody>
      </p:sp>
      <p:pic>
        <p:nvPicPr>
          <p:cNvPr id="178" name="Google Shape;178;p25"/>
          <p:cNvPicPr preferRelativeResize="0"/>
          <p:nvPr/>
        </p:nvPicPr>
        <p:blipFill rotWithShape="1">
          <a:blip r:embed="rId3">
            <a:alphaModFix/>
          </a:blip>
          <a:srcRect b="0" l="14222" r="13543" t="0"/>
          <a:stretch/>
        </p:blipFill>
        <p:spPr>
          <a:xfrm>
            <a:off x="5261600" y="250975"/>
            <a:ext cx="3352800" cy="464152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 name="Shape 74"/>
        <p:cNvGrpSpPr/>
        <p:nvPr/>
      </p:nvGrpSpPr>
      <p:grpSpPr>
        <a:xfrm>
          <a:off x="0" y="0"/>
          <a:ext cx="0" cy="0"/>
          <a:chOff x="0" y="0"/>
          <a:chExt cx="0" cy="0"/>
        </a:xfrm>
      </p:grpSpPr>
      <p:sp>
        <p:nvSpPr>
          <p:cNvPr id="75" name="Google Shape;75;p14"/>
          <p:cNvSpPr txBox="1"/>
          <p:nvPr>
            <p:ph idx="1" type="body"/>
          </p:nvPr>
        </p:nvSpPr>
        <p:spPr>
          <a:xfrm>
            <a:off x="3201350" y="3256900"/>
            <a:ext cx="5584500" cy="17688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Silver and Red Hake - whiting</a:t>
            </a:r>
            <a:endParaRPr/>
          </a:p>
          <a:p>
            <a:pPr indent="-342900" lvl="0" marL="457200" rtl="0" algn="l">
              <a:spcBef>
                <a:spcPts val="0"/>
              </a:spcBef>
              <a:spcAft>
                <a:spcPts val="0"/>
              </a:spcAft>
              <a:buSzPts val="1800"/>
              <a:buChar char="●"/>
            </a:pPr>
            <a:r>
              <a:rPr lang="en"/>
              <a:t>Groundfish fishery</a:t>
            </a:r>
            <a:endParaRPr/>
          </a:p>
          <a:p>
            <a:pPr indent="-342900" lvl="0" marL="457200" rtl="0" algn="l">
              <a:spcBef>
                <a:spcPts val="0"/>
              </a:spcBef>
              <a:spcAft>
                <a:spcPts val="0"/>
              </a:spcAft>
              <a:buSzPts val="1800"/>
              <a:buChar char="●"/>
            </a:pPr>
            <a:r>
              <a:rPr lang="en"/>
              <a:t>Distribution linked to Gulf Stream</a:t>
            </a:r>
            <a:endParaRPr/>
          </a:p>
          <a:p>
            <a:pPr indent="-342900" lvl="0" marL="457200" rtl="0" algn="l">
              <a:spcBef>
                <a:spcPts val="0"/>
              </a:spcBef>
              <a:spcAft>
                <a:spcPts val="0"/>
              </a:spcAft>
              <a:buSzPts val="1800"/>
              <a:buChar char="●"/>
            </a:pPr>
            <a:r>
              <a:rPr lang="en"/>
              <a:t>Condition, Abundance and Recruitment linked to  zooplankton, SST and plankton blooms</a:t>
            </a:r>
            <a:endParaRPr/>
          </a:p>
        </p:txBody>
      </p:sp>
      <p:pic>
        <p:nvPicPr>
          <p:cNvPr id="76" name="Google Shape;76;p14"/>
          <p:cNvPicPr preferRelativeResize="0"/>
          <p:nvPr/>
        </p:nvPicPr>
        <p:blipFill>
          <a:blip r:embed="rId3">
            <a:alphaModFix/>
          </a:blip>
          <a:stretch>
            <a:fillRect/>
          </a:stretch>
        </p:blipFill>
        <p:spPr>
          <a:xfrm>
            <a:off x="165825" y="945598"/>
            <a:ext cx="2843799" cy="3928999"/>
          </a:xfrm>
          <a:prstGeom prst="rect">
            <a:avLst/>
          </a:prstGeom>
          <a:noFill/>
          <a:ln>
            <a:noFill/>
          </a:ln>
        </p:spPr>
      </p:pic>
      <p:sp>
        <p:nvSpPr>
          <p:cNvPr id="77" name="Google Shape;77;p14"/>
          <p:cNvSpPr txBox="1"/>
          <p:nvPr/>
        </p:nvSpPr>
        <p:spPr>
          <a:xfrm>
            <a:off x="80983" y="4767912"/>
            <a:ext cx="13404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Lato"/>
                <a:ea typeface="Lato"/>
                <a:cs typeface="Lato"/>
                <a:sym typeface="Lato"/>
              </a:rPr>
              <a:t>Nye et al. 2011</a:t>
            </a:r>
            <a:endParaRPr sz="1200">
              <a:solidFill>
                <a:schemeClr val="dk1"/>
              </a:solidFill>
              <a:latin typeface="Lato"/>
              <a:ea typeface="Lato"/>
              <a:cs typeface="Lato"/>
              <a:sym typeface="Lato"/>
            </a:endParaRPr>
          </a:p>
        </p:txBody>
      </p:sp>
      <p:pic>
        <p:nvPicPr>
          <p:cNvPr id="78" name="Google Shape;78;p14"/>
          <p:cNvPicPr preferRelativeResize="0"/>
          <p:nvPr/>
        </p:nvPicPr>
        <p:blipFill>
          <a:blip r:embed="rId4">
            <a:alphaModFix/>
          </a:blip>
          <a:stretch>
            <a:fillRect/>
          </a:stretch>
        </p:blipFill>
        <p:spPr>
          <a:xfrm>
            <a:off x="3967900" y="77450"/>
            <a:ext cx="4898650" cy="2662300"/>
          </a:xfrm>
          <a:prstGeom prst="rect">
            <a:avLst/>
          </a:prstGeom>
          <a:noFill/>
          <a:ln>
            <a:noFill/>
          </a:ln>
        </p:spPr>
      </p:pic>
      <p:sp>
        <p:nvSpPr>
          <p:cNvPr id="79" name="Google Shape;79;p14"/>
          <p:cNvSpPr txBox="1"/>
          <p:nvPr/>
        </p:nvSpPr>
        <p:spPr>
          <a:xfrm>
            <a:off x="7619575" y="2739750"/>
            <a:ext cx="13404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Lato"/>
                <a:ea typeface="Lato"/>
                <a:cs typeface="Lato"/>
                <a:sym typeface="Lato"/>
              </a:rPr>
              <a:t>Reed et al. 2018</a:t>
            </a:r>
            <a:endParaRPr sz="1200">
              <a:solidFill>
                <a:schemeClr val="dk1"/>
              </a:solidFill>
              <a:latin typeface="Lato"/>
              <a:ea typeface="Lato"/>
              <a:cs typeface="Lato"/>
              <a:sym typeface="Lato"/>
            </a:endParaRPr>
          </a:p>
        </p:txBody>
      </p:sp>
      <p:pic>
        <p:nvPicPr>
          <p:cNvPr id="80" name="Google Shape;80;p14"/>
          <p:cNvPicPr preferRelativeResize="0"/>
          <p:nvPr/>
        </p:nvPicPr>
        <p:blipFill>
          <a:blip r:embed="rId5">
            <a:alphaModFix/>
          </a:blip>
          <a:stretch>
            <a:fillRect/>
          </a:stretch>
        </p:blipFill>
        <p:spPr>
          <a:xfrm>
            <a:off x="831363" y="-533673"/>
            <a:ext cx="2843800" cy="1898242"/>
          </a:xfrm>
          <a:prstGeom prst="rect">
            <a:avLst/>
          </a:prstGeom>
          <a:noFill/>
          <a:ln>
            <a:noFill/>
          </a:ln>
        </p:spPr>
      </p:pic>
      <p:sp>
        <p:nvSpPr>
          <p:cNvPr id="81" name="Google Shape;81;p14"/>
          <p:cNvSpPr txBox="1"/>
          <p:nvPr/>
        </p:nvSpPr>
        <p:spPr>
          <a:xfrm>
            <a:off x="3367575" y="2857300"/>
            <a:ext cx="47364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solidFill>
                  <a:schemeClr val="dk1"/>
                </a:solidFill>
                <a:latin typeface="Lato"/>
                <a:ea typeface="Lato"/>
                <a:cs typeface="Lato"/>
                <a:sym typeface="Lato"/>
              </a:rPr>
              <a:t>Silver Hake (</a:t>
            </a:r>
            <a:r>
              <a:rPr i="1" lang="en" sz="2000">
                <a:solidFill>
                  <a:schemeClr val="dk1"/>
                </a:solidFill>
                <a:latin typeface="Lato"/>
                <a:ea typeface="Lato"/>
                <a:cs typeface="Lato"/>
                <a:sym typeface="Lato"/>
              </a:rPr>
              <a:t>Merluccius bilinearis</a:t>
            </a:r>
            <a:r>
              <a:rPr lang="en" sz="2000">
                <a:solidFill>
                  <a:schemeClr val="dk1"/>
                </a:solidFill>
                <a:latin typeface="Lato"/>
                <a:ea typeface="Lato"/>
                <a:cs typeface="Lato"/>
                <a:sym typeface="Lato"/>
              </a:rPr>
              <a:t>)</a:t>
            </a:r>
            <a:endParaRPr sz="2000">
              <a:solidFill>
                <a:schemeClr val="dk1"/>
              </a:solidFill>
              <a:latin typeface="Lato"/>
              <a:ea typeface="Lato"/>
              <a:cs typeface="Lato"/>
              <a:sym typeface="La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5"/>
          <p:cNvSpPr txBox="1"/>
          <p:nvPr>
            <p:ph type="title"/>
          </p:nvPr>
        </p:nvSpPr>
        <p:spPr>
          <a:xfrm>
            <a:off x="410167" y="338850"/>
            <a:ext cx="8520600" cy="645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Datasets</a:t>
            </a:r>
            <a:endParaRPr/>
          </a:p>
        </p:txBody>
      </p:sp>
      <p:sp>
        <p:nvSpPr>
          <p:cNvPr id="87" name="Google Shape;87;p15"/>
          <p:cNvSpPr txBox="1"/>
          <p:nvPr>
            <p:ph idx="1" type="body"/>
          </p:nvPr>
        </p:nvSpPr>
        <p:spPr>
          <a:xfrm>
            <a:off x="410167" y="1190550"/>
            <a:ext cx="4704300" cy="31509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lang="en"/>
              <a:t>NEFSC bottom trawls</a:t>
            </a:r>
            <a:endParaRPr/>
          </a:p>
          <a:p>
            <a:pPr indent="-342900" lvl="0" marL="457200" rtl="0" algn="l">
              <a:lnSpc>
                <a:spcPct val="100000"/>
              </a:lnSpc>
              <a:spcBef>
                <a:spcPts val="1200"/>
              </a:spcBef>
              <a:spcAft>
                <a:spcPts val="0"/>
              </a:spcAft>
              <a:buSzPts val="1800"/>
              <a:buChar char="●"/>
            </a:pPr>
            <a:r>
              <a:rPr lang="en"/>
              <a:t>Fall: Mar - May</a:t>
            </a:r>
            <a:endParaRPr/>
          </a:p>
          <a:p>
            <a:pPr indent="-342900" lvl="0" marL="457200" rtl="0" algn="l">
              <a:lnSpc>
                <a:spcPct val="100000"/>
              </a:lnSpc>
              <a:spcBef>
                <a:spcPts val="0"/>
              </a:spcBef>
              <a:spcAft>
                <a:spcPts val="0"/>
              </a:spcAft>
              <a:buSzPts val="1800"/>
              <a:buChar char="●"/>
            </a:pPr>
            <a:r>
              <a:rPr lang="en"/>
              <a:t>Spring: Sep - Nov</a:t>
            </a:r>
            <a:endParaRPr/>
          </a:p>
          <a:p>
            <a:pPr indent="0" lvl="0" marL="0" rtl="0" algn="l">
              <a:lnSpc>
                <a:spcPct val="100000"/>
              </a:lnSpc>
              <a:spcBef>
                <a:spcPts val="1200"/>
              </a:spcBef>
              <a:spcAft>
                <a:spcPts val="0"/>
              </a:spcAft>
              <a:buNone/>
            </a:pPr>
            <a:r>
              <a:rPr lang="en"/>
              <a:t>Fall and Spring 2024</a:t>
            </a:r>
            <a:endParaRPr/>
          </a:p>
          <a:p>
            <a:pPr indent="0" lvl="0" marL="0" rtl="0" algn="l">
              <a:lnSpc>
                <a:spcPct val="100000"/>
              </a:lnSpc>
              <a:spcBef>
                <a:spcPts val="1200"/>
              </a:spcBef>
              <a:spcAft>
                <a:spcPts val="1200"/>
              </a:spcAft>
              <a:buNone/>
            </a:pPr>
            <a:r>
              <a:rPr lang="en"/>
              <a:t>Spring 2025</a:t>
            </a:r>
            <a:endParaRPr/>
          </a:p>
        </p:txBody>
      </p:sp>
      <p:grpSp>
        <p:nvGrpSpPr>
          <p:cNvPr id="88" name="Google Shape;88;p15"/>
          <p:cNvGrpSpPr/>
          <p:nvPr/>
        </p:nvGrpSpPr>
        <p:grpSpPr>
          <a:xfrm>
            <a:off x="4295452" y="194150"/>
            <a:ext cx="4225925" cy="4636550"/>
            <a:chOff x="2736302" y="221625"/>
            <a:chExt cx="4225925" cy="4636550"/>
          </a:xfrm>
        </p:grpSpPr>
        <p:pic>
          <p:nvPicPr>
            <p:cNvPr id="89" name="Google Shape;89;p15" title="Screenshot 2026-01-28 at 1.11.02 PM.png"/>
            <p:cNvPicPr preferRelativeResize="0"/>
            <p:nvPr/>
          </p:nvPicPr>
          <p:blipFill>
            <a:blip r:embed="rId3">
              <a:alphaModFix/>
            </a:blip>
            <a:stretch>
              <a:fillRect/>
            </a:stretch>
          </p:blipFill>
          <p:spPr>
            <a:xfrm>
              <a:off x="2736302" y="221625"/>
              <a:ext cx="4225925" cy="4636550"/>
            </a:xfrm>
            <a:prstGeom prst="rect">
              <a:avLst/>
            </a:prstGeom>
            <a:noFill/>
            <a:ln cap="flat" cmpd="sng" w="19050">
              <a:solidFill>
                <a:schemeClr val="dk2"/>
              </a:solidFill>
              <a:prstDash val="solid"/>
              <a:round/>
              <a:headEnd len="sm" w="sm" type="none"/>
              <a:tailEnd len="sm" w="sm" type="none"/>
            </a:ln>
          </p:spPr>
        </p:pic>
        <p:pic>
          <p:nvPicPr>
            <p:cNvPr id="90" name="Google Shape;90;p15" title="Screenshot 2026-01-28 at 1.11.08 PM.png"/>
            <p:cNvPicPr preferRelativeResize="0"/>
            <p:nvPr/>
          </p:nvPicPr>
          <p:blipFill>
            <a:blip r:embed="rId4">
              <a:alphaModFix/>
            </a:blip>
            <a:stretch>
              <a:fillRect/>
            </a:stretch>
          </p:blipFill>
          <p:spPr>
            <a:xfrm>
              <a:off x="5934776" y="3020050"/>
              <a:ext cx="889800" cy="1744275"/>
            </a:xfrm>
            <a:prstGeom prst="rect">
              <a:avLst/>
            </a:prstGeom>
            <a:noFill/>
            <a:ln cap="flat" cmpd="sng" w="19050">
              <a:solidFill>
                <a:schemeClr val="dk2"/>
              </a:solidFill>
              <a:prstDash val="solid"/>
              <a:round/>
              <a:headEnd len="sm" w="sm" type="none"/>
              <a:tailEnd len="sm" w="sm" type="none"/>
            </a:ln>
          </p:spPr>
        </p:pic>
      </p:grpSp>
      <p:pic>
        <p:nvPicPr>
          <p:cNvPr id="91" name="Google Shape;91;p15"/>
          <p:cNvPicPr preferRelativeResize="0"/>
          <p:nvPr/>
        </p:nvPicPr>
        <p:blipFill>
          <a:blip r:embed="rId5">
            <a:alphaModFix/>
          </a:blip>
          <a:stretch>
            <a:fillRect/>
          </a:stretch>
        </p:blipFill>
        <p:spPr>
          <a:xfrm>
            <a:off x="770087" y="3434450"/>
            <a:ext cx="2772725" cy="1396250"/>
          </a:xfrm>
          <a:prstGeom prst="rect">
            <a:avLst/>
          </a:prstGeom>
          <a:noFill/>
          <a:ln>
            <a:noFill/>
          </a:ln>
        </p:spPr>
      </p:pic>
      <p:pic>
        <p:nvPicPr>
          <p:cNvPr id="92" name="Google Shape;92;p15"/>
          <p:cNvPicPr preferRelativeResize="0"/>
          <p:nvPr/>
        </p:nvPicPr>
        <p:blipFill>
          <a:blip r:embed="rId6">
            <a:alphaModFix/>
          </a:blip>
          <a:stretch>
            <a:fillRect/>
          </a:stretch>
        </p:blipFill>
        <p:spPr>
          <a:xfrm>
            <a:off x="3408800" y="77492"/>
            <a:ext cx="2075949" cy="116772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16"/>
          <p:cNvSpPr txBox="1"/>
          <p:nvPr>
            <p:ph type="title"/>
          </p:nvPr>
        </p:nvSpPr>
        <p:spPr>
          <a:xfrm>
            <a:off x="311700" y="167575"/>
            <a:ext cx="8520600" cy="645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a:t>
            </a:r>
            <a:endParaRPr/>
          </a:p>
        </p:txBody>
      </p:sp>
      <p:sp>
        <p:nvSpPr>
          <p:cNvPr id="98" name="Google Shape;98;p16"/>
          <p:cNvSpPr txBox="1"/>
          <p:nvPr>
            <p:ph idx="1" type="body"/>
          </p:nvPr>
        </p:nvSpPr>
        <p:spPr>
          <a:xfrm>
            <a:off x="311700" y="1241950"/>
            <a:ext cx="8520600" cy="3702300"/>
          </a:xfrm>
          <a:prstGeom prst="rect">
            <a:avLst/>
          </a:prstGeom>
        </p:spPr>
        <p:txBody>
          <a:bodyPr anchorCtr="0" anchor="t" bIns="91425" lIns="91425" spcFirstLastPara="1" rIns="91425" wrap="square" tIns="91425">
            <a:normAutofit lnSpcReduction="10000"/>
          </a:bodyPr>
          <a:lstStyle/>
          <a:p>
            <a:pPr indent="-355600" lvl="0" marL="457200" rtl="0" algn="l">
              <a:spcBef>
                <a:spcPts val="0"/>
              </a:spcBef>
              <a:spcAft>
                <a:spcPts val="0"/>
              </a:spcAft>
              <a:buSzPts val="2000"/>
              <a:buChar char="●"/>
            </a:pPr>
            <a:r>
              <a:rPr b="1" lang="en" sz="2000"/>
              <a:t>Remotely sensed data</a:t>
            </a:r>
            <a:endParaRPr b="1" sz="2000"/>
          </a:p>
          <a:p>
            <a:pPr indent="-355600" lvl="1" marL="914400" rtl="0" algn="l">
              <a:spcBef>
                <a:spcPts val="0"/>
              </a:spcBef>
              <a:spcAft>
                <a:spcPts val="0"/>
              </a:spcAft>
              <a:buSzPts val="2000"/>
              <a:buChar char="○"/>
            </a:pPr>
            <a:r>
              <a:rPr b="1" lang="en" sz="2000"/>
              <a:t>Finite-Size Lyapunov Exponent (FSLE) </a:t>
            </a:r>
            <a:endParaRPr b="1" sz="2000"/>
          </a:p>
          <a:p>
            <a:pPr indent="-355600" lvl="1" marL="914400" rtl="0" algn="l">
              <a:spcBef>
                <a:spcPts val="0"/>
              </a:spcBef>
              <a:spcAft>
                <a:spcPts val="0"/>
              </a:spcAft>
              <a:buSzPts val="2000"/>
              <a:buChar char="○"/>
            </a:pPr>
            <a:r>
              <a:rPr b="1" lang="en" sz="2000"/>
              <a:t>Wind Stress Curl </a:t>
            </a:r>
            <a:endParaRPr b="1" sz="2000"/>
          </a:p>
          <a:p>
            <a:pPr indent="-355600" lvl="1" marL="914400" rtl="0" algn="l">
              <a:spcBef>
                <a:spcPts val="0"/>
              </a:spcBef>
              <a:spcAft>
                <a:spcPts val="0"/>
              </a:spcAft>
              <a:buSzPts val="2000"/>
              <a:buChar char="○"/>
            </a:pPr>
            <a:r>
              <a:rPr b="1" lang="en" sz="2000"/>
              <a:t>PACE</a:t>
            </a:r>
            <a:endParaRPr b="1" sz="2000"/>
          </a:p>
          <a:p>
            <a:pPr indent="-355600" lvl="2" marL="1371600" rtl="0" algn="l">
              <a:spcBef>
                <a:spcPts val="0"/>
              </a:spcBef>
              <a:spcAft>
                <a:spcPts val="0"/>
              </a:spcAft>
              <a:buSzPts val="2000"/>
              <a:buChar char="■"/>
            </a:pPr>
            <a:r>
              <a:rPr b="1" lang="en" sz="2000"/>
              <a:t>Rrs</a:t>
            </a:r>
            <a:endParaRPr b="1" sz="2000"/>
          </a:p>
          <a:p>
            <a:pPr indent="-355600" lvl="2" marL="1371600" rtl="0" algn="l">
              <a:spcBef>
                <a:spcPts val="0"/>
              </a:spcBef>
              <a:spcAft>
                <a:spcPts val="0"/>
              </a:spcAft>
              <a:buSzPts val="2000"/>
              <a:buChar char="■"/>
            </a:pPr>
            <a:r>
              <a:rPr b="1" lang="en" sz="2000"/>
              <a:t>AVW</a:t>
            </a:r>
            <a:endParaRPr b="1" sz="2000"/>
          </a:p>
          <a:p>
            <a:pPr indent="-355600" lvl="0" marL="457200" rtl="0" algn="l">
              <a:spcBef>
                <a:spcPts val="0"/>
              </a:spcBef>
              <a:spcAft>
                <a:spcPts val="0"/>
              </a:spcAft>
              <a:buSzPts val="2000"/>
              <a:buChar char="●"/>
            </a:pPr>
            <a:r>
              <a:rPr b="1" lang="en" sz="2000"/>
              <a:t>In-situ data</a:t>
            </a:r>
            <a:endParaRPr b="1" sz="2000"/>
          </a:p>
          <a:p>
            <a:pPr indent="-355600" lvl="1" marL="914400" rtl="0" algn="l">
              <a:spcBef>
                <a:spcPts val="0"/>
              </a:spcBef>
              <a:spcAft>
                <a:spcPts val="0"/>
              </a:spcAft>
              <a:buSzPts val="2000"/>
              <a:buChar char="○"/>
            </a:pPr>
            <a:r>
              <a:rPr lang="en" sz="2000"/>
              <a:t>Silver hake catch</a:t>
            </a:r>
            <a:endParaRPr sz="2000"/>
          </a:p>
          <a:p>
            <a:pPr indent="-355600" lvl="1" marL="914400" rtl="0" algn="l">
              <a:spcBef>
                <a:spcPts val="0"/>
              </a:spcBef>
              <a:spcAft>
                <a:spcPts val="0"/>
              </a:spcAft>
              <a:buSzPts val="2000"/>
              <a:buChar char="○"/>
            </a:pPr>
            <a:r>
              <a:rPr lang="en" sz="2000"/>
              <a:t>Bottom temperature</a:t>
            </a:r>
            <a:endParaRPr sz="2000"/>
          </a:p>
          <a:p>
            <a:pPr indent="-355600" lvl="1" marL="914400" rtl="0" algn="l">
              <a:spcBef>
                <a:spcPts val="0"/>
              </a:spcBef>
              <a:spcAft>
                <a:spcPts val="0"/>
              </a:spcAft>
              <a:buSzPts val="2000"/>
              <a:buChar char="○"/>
            </a:pPr>
            <a:r>
              <a:rPr lang="en" sz="2000"/>
              <a:t>Bottom salinity</a:t>
            </a:r>
            <a:endParaRPr sz="2000"/>
          </a:p>
          <a:p>
            <a:pPr indent="-355600" lvl="1" marL="914400" rtl="0" algn="l">
              <a:spcBef>
                <a:spcPts val="0"/>
              </a:spcBef>
              <a:spcAft>
                <a:spcPts val="0"/>
              </a:spcAft>
              <a:buSzPts val="2000"/>
              <a:buChar char="○"/>
            </a:pPr>
            <a:r>
              <a:rPr lang="en" sz="2000"/>
              <a:t>Bottom depth</a:t>
            </a:r>
            <a:endParaRPr sz="20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17"/>
          <p:cNvSpPr txBox="1"/>
          <p:nvPr>
            <p:ph type="title"/>
          </p:nvPr>
        </p:nvSpPr>
        <p:spPr>
          <a:xfrm>
            <a:off x="311700" y="372725"/>
            <a:ext cx="8520600" cy="645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Main Objective</a:t>
            </a:r>
            <a:endParaRPr/>
          </a:p>
        </p:txBody>
      </p:sp>
      <p:sp>
        <p:nvSpPr>
          <p:cNvPr id="104" name="Google Shape;104;p17"/>
          <p:cNvSpPr txBox="1"/>
          <p:nvPr>
            <p:ph idx="1" type="body"/>
          </p:nvPr>
        </p:nvSpPr>
        <p:spPr>
          <a:xfrm>
            <a:off x="311700" y="1417800"/>
            <a:ext cx="8520600" cy="3150900"/>
          </a:xfrm>
          <a:prstGeom prst="rect">
            <a:avLst/>
          </a:prstGeom>
        </p:spPr>
        <p:txBody>
          <a:bodyPr anchorCtr="0" anchor="t" bIns="91425" lIns="91425" spcFirstLastPara="1" rIns="91425" wrap="square" tIns="91425">
            <a:normAutofit/>
          </a:bodyPr>
          <a:lstStyle/>
          <a:p>
            <a:pPr indent="-374650" lvl="0" marL="457200" rtl="0" algn="l">
              <a:spcBef>
                <a:spcPts val="0"/>
              </a:spcBef>
              <a:spcAft>
                <a:spcPts val="0"/>
              </a:spcAft>
              <a:buSzPts val="2300"/>
              <a:buChar char="●"/>
            </a:pPr>
            <a:r>
              <a:rPr lang="en" sz="2300"/>
              <a:t>Can we predict silver hake abundance using optical data? </a:t>
            </a:r>
            <a:endParaRPr sz="2300"/>
          </a:p>
          <a:p>
            <a:pPr indent="-374650" lvl="0" marL="457200" rtl="0" algn="l">
              <a:spcBef>
                <a:spcPts val="0"/>
              </a:spcBef>
              <a:spcAft>
                <a:spcPts val="0"/>
              </a:spcAft>
              <a:buSzPts val="2300"/>
              <a:buChar char="●"/>
            </a:pPr>
            <a:r>
              <a:rPr lang="en" sz="2300"/>
              <a:t>Compare performance from models (random </a:t>
            </a:r>
            <a:r>
              <a:rPr lang="en" sz="2300"/>
              <a:t>forest</a:t>
            </a:r>
            <a:r>
              <a:rPr lang="en" sz="2300"/>
              <a:t> and boosted regression tree)</a:t>
            </a:r>
            <a:endParaRPr sz="23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18"/>
          <p:cNvSpPr txBox="1"/>
          <p:nvPr>
            <p:ph type="title"/>
          </p:nvPr>
        </p:nvSpPr>
        <p:spPr>
          <a:xfrm>
            <a:off x="311700" y="372725"/>
            <a:ext cx="8520600" cy="645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Workflow</a:t>
            </a:r>
            <a:endParaRPr/>
          </a:p>
        </p:txBody>
      </p:sp>
      <p:sp>
        <p:nvSpPr>
          <p:cNvPr id="110" name="Google Shape;110;p18"/>
          <p:cNvSpPr/>
          <p:nvPr/>
        </p:nvSpPr>
        <p:spPr>
          <a:xfrm>
            <a:off x="55375" y="2222250"/>
            <a:ext cx="909900" cy="699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Lato"/>
                <a:ea typeface="Lato"/>
                <a:cs typeface="Lato"/>
                <a:sym typeface="Lato"/>
              </a:rPr>
              <a:t>BTS data</a:t>
            </a:r>
            <a:endParaRPr>
              <a:latin typeface="Lato"/>
              <a:ea typeface="Lato"/>
              <a:cs typeface="Lato"/>
              <a:sym typeface="Lato"/>
            </a:endParaRPr>
          </a:p>
        </p:txBody>
      </p:sp>
      <p:sp>
        <p:nvSpPr>
          <p:cNvPr id="111" name="Google Shape;111;p18"/>
          <p:cNvSpPr/>
          <p:nvPr/>
        </p:nvSpPr>
        <p:spPr>
          <a:xfrm>
            <a:off x="2040975" y="1713900"/>
            <a:ext cx="909900" cy="699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Lato"/>
                <a:ea typeface="Lato"/>
                <a:cs typeface="Lato"/>
                <a:sym typeface="Lato"/>
              </a:rPr>
              <a:t>PACE</a:t>
            </a:r>
            <a:endParaRPr>
              <a:latin typeface="Lato"/>
              <a:ea typeface="Lato"/>
              <a:cs typeface="Lato"/>
              <a:sym typeface="Lato"/>
            </a:endParaRPr>
          </a:p>
        </p:txBody>
      </p:sp>
      <p:sp>
        <p:nvSpPr>
          <p:cNvPr id="112" name="Google Shape;112;p18"/>
          <p:cNvSpPr/>
          <p:nvPr/>
        </p:nvSpPr>
        <p:spPr>
          <a:xfrm>
            <a:off x="1952475" y="3026900"/>
            <a:ext cx="1146000" cy="699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Lato"/>
                <a:ea typeface="Lato"/>
                <a:cs typeface="Lato"/>
                <a:sym typeface="Lato"/>
              </a:rPr>
              <a:t>AVISO </a:t>
            </a:r>
            <a:endParaRPr>
              <a:latin typeface="Lato"/>
              <a:ea typeface="Lato"/>
              <a:cs typeface="Lato"/>
              <a:sym typeface="Lato"/>
            </a:endParaRPr>
          </a:p>
          <a:p>
            <a:pPr indent="0" lvl="0" marL="0" rtl="0" algn="ctr">
              <a:spcBef>
                <a:spcPts val="0"/>
              </a:spcBef>
              <a:spcAft>
                <a:spcPts val="0"/>
              </a:spcAft>
              <a:buNone/>
            </a:pPr>
            <a:r>
              <a:rPr lang="en">
                <a:latin typeface="Lato"/>
                <a:ea typeface="Lato"/>
                <a:cs typeface="Lato"/>
                <a:sym typeface="Lato"/>
              </a:rPr>
              <a:t>&amp; Copernicus</a:t>
            </a:r>
            <a:endParaRPr>
              <a:latin typeface="Lato"/>
              <a:ea typeface="Lato"/>
              <a:cs typeface="Lato"/>
              <a:sym typeface="Lato"/>
            </a:endParaRPr>
          </a:p>
        </p:txBody>
      </p:sp>
      <p:sp>
        <p:nvSpPr>
          <p:cNvPr id="113" name="Google Shape;113;p18"/>
          <p:cNvSpPr/>
          <p:nvPr/>
        </p:nvSpPr>
        <p:spPr>
          <a:xfrm rot="-1449163">
            <a:off x="993040" y="2162897"/>
            <a:ext cx="1055062" cy="361627"/>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Lato"/>
                <a:ea typeface="Lato"/>
                <a:cs typeface="Lato"/>
                <a:sym typeface="Lato"/>
              </a:rPr>
              <a:t>Matchups</a:t>
            </a:r>
            <a:endParaRPr>
              <a:latin typeface="Lato"/>
              <a:ea typeface="Lato"/>
              <a:cs typeface="Lato"/>
              <a:sym typeface="Lato"/>
            </a:endParaRPr>
          </a:p>
        </p:txBody>
      </p:sp>
      <p:sp>
        <p:nvSpPr>
          <p:cNvPr id="114" name="Google Shape;114;p18"/>
          <p:cNvSpPr/>
          <p:nvPr/>
        </p:nvSpPr>
        <p:spPr>
          <a:xfrm>
            <a:off x="4346288" y="1715988"/>
            <a:ext cx="909900" cy="699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Lato"/>
                <a:ea typeface="Lato"/>
                <a:cs typeface="Lato"/>
                <a:sym typeface="Lato"/>
              </a:rPr>
              <a:t>Random Forest</a:t>
            </a:r>
            <a:endParaRPr>
              <a:latin typeface="Lato"/>
              <a:ea typeface="Lato"/>
              <a:cs typeface="Lato"/>
              <a:sym typeface="Lato"/>
            </a:endParaRPr>
          </a:p>
        </p:txBody>
      </p:sp>
      <p:sp>
        <p:nvSpPr>
          <p:cNvPr id="115" name="Google Shape;115;p18"/>
          <p:cNvSpPr/>
          <p:nvPr/>
        </p:nvSpPr>
        <p:spPr>
          <a:xfrm>
            <a:off x="4286538" y="3026900"/>
            <a:ext cx="1146000" cy="699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Lato"/>
                <a:ea typeface="Lato"/>
                <a:cs typeface="Lato"/>
                <a:sym typeface="Lato"/>
              </a:rPr>
              <a:t>Boosted Regression Tree</a:t>
            </a:r>
            <a:endParaRPr>
              <a:latin typeface="Lato"/>
              <a:ea typeface="Lato"/>
              <a:cs typeface="Lato"/>
              <a:sym typeface="Lato"/>
            </a:endParaRPr>
          </a:p>
        </p:txBody>
      </p:sp>
      <p:sp>
        <p:nvSpPr>
          <p:cNvPr id="116" name="Google Shape;116;p18"/>
          <p:cNvSpPr/>
          <p:nvPr/>
        </p:nvSpPr>
        <p:spPr>
          <a:xfrm>
            <a:off x="5936188" y="2222250"/>
            <a:ext cx="1146000" cy="699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Lato"/>
                <a:ea typeface="Lato"/>
                <a:cs typeface="Lato"/>
                <a:sym typeface="Lato"/>
              </a:rPr>
              <a:t>Prediction</a:t>
            </a:r>
            <a:endParaRPr>
              <a:latin typeface="Lato"/>
              <a:ea typeface="Lato"/>
              <a:cs typeface="Lato"/>
              <a:sym typeface="Lato"/>
            </a:endParaRPr>
          </a:p>
        </p:txBody>
      </p:sp>
      <p:sp>
        <p:nvSpPr>
          <p:cNvPr id="117" name="Google Shape;117;p18"/>
          <p:cNvSpPr/>
          <p:nvPr/>
        </p:nvSpPr>
        <p:spPr>
          <a:xfrm>
            <a:off x="7762200" y="1715313"/>
            <a:ext cx="1146000" cy="699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Lato"/>
                <a:ea typeface="Lato"/>
                <a:cs typeface="Lato"/>
                <a:sym typeface="Lato"/>
              </a:rPr>
              <a:t>Statistical comparison</a:t>
            </a:r>
            <a:endParaRPr>
              <a:latin typeface="Lato"/>
              <a:ea typeface="Lato"/>
              <a:cs typeface="Lato"/>
              <a:sym typeface="Lato"/>
            </a:endParaRPr>
          </a:p>
        </p:txBody>
      </p:sp>
      <p:sp>
        <p:nvSpPr>
          <p:cNvPr id="118" name="Google Shape;118;p18"/>
          <p:cNvSpPr/>
          <p:nvPr/>
        </p:nvSpPr>
        <p:spPr>
          <a:xfrm>
            <a:off x="7686325" y="3026900"/>
            <a:ext cx="1297800" cy="699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Lato"/>
                <a:ea typeface="Lato"/>
                <a:cs typeface="Lato"/>
                <a:sym typeface="Lato"/>
              </a:rPr>
              <a:t>Visualizations</a:t>
            </a:r>
            <a:endParaRPr>
              <a:latin typeface="Lato"/>
              <a:ea typeface="Lato"/>
              <a:cs typeface="Lato"/>
              <a:sym typeface="Lato"/>
            </a:endParaRPr>
          </a:p>
        </p:txBody>
      </p:sp>
      <p:sp>
        <p:nvSpPr>
          <p:cNvPr id="119" name="Google Shape;119;p18"/>
          <p:cNvSpPr/>
          <p:nvPr/>
        </p:nvSpPr>
        <p:spPr>
          <a:xfrm rot="2230572">
            <a:off x="975619" y="2853675"/>
            <a:ext cx="1054995" cy="361626"/>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Lato"/>
                <a:ea typeface="Lato"/>
                <a:cs typeface="Lato"/>
                <a:sym typeface="Lato"/>
              </a:rPr>
              <a:t>Matchups</a:t>
            </a:r>
            <a:endParaRPr>
              <a:latin typeface="Lato"/>
              <a:ea typeface="Lato"/>
              <a:cs typeface="Lato"/>
              <a:sym typeface="Lato"/>
            </a:endParaRPr>
          </a:p>
        </p:txBody>
      </p:sp>
      <p:sp>
        <p:nvSpPr>
          <p:cNvPr id="120" name="Google Shape;120;p18"/>
          <p:cNvSpPr/>
          <p:nvPr/>
        </p:nvSpPr>
        <p:spPr>
          <a:xfrm rot="1601280">
            <a:off x="5286269" y="2199406"/>
            <a:ext cx="625206" cy="237739"/>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21" name="Google Shape;121;p18"/>
          <p:cNvSpPr/>
          <p:nvPr/>
        </p:nvSpPr>
        <p:spPr>
          <a:xfrm rot="-1818201">
            <a:off x="5446644" y="3070416"/>
            <a:ext cx="580287" cy="220631"/>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22" name="Google Shape;122;p18"/>
          <p:cNvSpPr/>
          <p:nvPr/>
        </p:nvSpPr>
        <p:spPr>
          <a:xfrm rot="1601852">
            <a:off x="7085117" y="2922806"/>
            <a:ext cx="580261" cy="223384"/>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23" name="Google Shape;123;p18"/>
          <p:cNvSpPr/>
          <p:nvPr/>
        </p:nvSpPr>
        <p:spPr>
          <a:xfrm rot="-429485">
            <a:off x="7170127" y="2230623"/>
            <a:ext cx="580222" cy="226165"/>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cxnSp>
        <p:nvCxnSpPr>
          <p:cNvPr id="124" name="Google Shape;124;p18"/>
          <p:cNvCxnSpPr>
            <a:endCxn id="112" idx="3"/>
          </p:cNvCxnSpPr>
          <p:nvPr/>
        </p:nvCxnSpPr>
        <p:spPr>
          <a:xfrm rot="5400000">
            <a:off x="2564775" y="2591300"/>
            <a:ext cx="1318800" cy="251400"/>
          </a:xfrm>
          <a:prstGeom prst="bentConnector2">
            <a:avLst/>
          </a:prstGeom>
          <a:noFill/>
          <a:ln cap="flat" cmpd="sng" w="9525">
            <a:solidFill>
              <a:schemeClr val="dk2"/>
            </a:solidFill>
            <a:prstDash val="solid"/>
            <a:round/>
            <a:headEnd len="med" w="med" type="none"/>
            <a:tailEnd len="med" w="med" type="none"/>
          </a:ln>
        </p:spPr>
      </p:cxnSp>
      <p:cxnSp>
        <p:nvCxnSpPr>
          <p:cNvPr id="125" name="Google Shape;125;p18"/>
          <p:cNvCxnSpPr>
            <a:stCxn id="111" idx="3"/>
          </p:cNvCxnSpPr>
          <p:nvPr/>
        </p:nvCxnSpPr>
        <p:spPr>
          <a:xfrm>
            <a:off x="2950875" y="2063400"/>
            <a:ext cx="257100" cy="4200"/>
          </a:xfrm>
          <a:prstGeom prst="straightConnector1">
            <a:avLst/>
          </a:prstGeom>
          <a:noFill/>
          <a:ln cap="flat" cmpd="sng" w="9525">
            <a:solidFill>
              <a:schemeClr val="dk2"/>
            </a:solidFill>
            <a:prstDash val="solid"/>
            <a:round/>
            <a:headEnd len="med" w="med" type="none"/>
            <a:tailEnd len="med" w="med" type="none"/>
          </a:ln>
        </p:spPr>
      </p:cxnSp>
      <p:sp>
        <p:nvSpPr>
          <p:cNvPr id="126" name="Google Shape;126;p18"/>
          <p:cNvSpPr/>
          <p:nvPr/>
        </p:nvSpPr>
        <p:spPr>
          <a:xfrm rot="5400000">
            <a:off x="2704275" y="2614500"/>
            <a:ext cx="1218600" cy="211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Lato"/>
                <a:ea typeface="Lato"/>
                <a:cs typeface="Lato"/>
                <a:sym typeface="Lato"/>
              </a:rPr>
              <a:t>Final dataset</a:t>
            </a:r>
            <a:endParaRPr>
              <a:latin typeface="Lato"/>
              <a:ea typeface="Lato"/>
              <a:cs typeface="Lato"/>
              <a:sym typeface="Lato"/>
            </a:endParaRPr>
          </a:p>
        </p:txBody>
      </p:sp>
      <p:sp>
        <p:nvSpPr>
          <p:cNvPr id="127" name="Google Shape;127;p18"/>
          <p:cNvSpPr/>
          <p:nvPr/>
        </p:nvSpPr>
        <p:spPr>
          <a:xfrm rot="-1711994">
            <a:off x="3437826" y="2383093"/>
            <a:ext cx="941448" cy="358828"/>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Lato"/>
                <a:ea typeface="Lato"/>
                <a:cs typeface="Lato"/>
                <a:sym typeface="Lato"/>
              </a:rPr>
              <a:t>Model</a:t>
            </a:r>
            <a:endParaRPr>
              <a:latin typeface="Lato"/>
              <a:ea typeface="Lato"/>
              <a:cs typeface="Lato"/>
              <a:sym typeface="Lato"/>
            </a:endParaRPr>
          </a:p>
        </p:txBody>
      </p:sp>
      <p:sp>
        <p:nvSpPr>
          <p:cNvPr id="128" name="Google Shape;128;p18"/>
          <p:cNvSpPr/>
          <p:nvPr/>
        </p:nvSpPr>
        <p:spPr>
          <a:xfrm rot="1749671">
            <a:off x="3458460" y="3115338"/>
            <a:ext cx="814541" cy="34946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Lato"/>
                <a:ea typeface="Lato"/>
                <a:cs typeface="Lato"/>
                <a:sym typeface="Lato"/>
              </a:rPr>
              <a:t>Model</a:t>
            </a:r>
            <a:endParaRPr>
              <a:latin typeface="Lato"/>
              <a:ea typeface="Lato"/>
              <a:cs typeface="Lato"/>
              <a:sym typeface="La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19"/>
          <p:cNvSpPr txBox="1"/>
          <p:nvPr>
            <p:ph type="title"/>
          </p:nvPr>
        </p:nvSpPr>
        <p:spPr>
          <a:xfrm>
            <a:off x="311700" y="372725"/>
            <a:ext cx="8520600" cy="645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Match Ups</a:t>
            </a:r>
            <a:endParaRPr/>
          </a:p>
        </p:txBody>
      </p:sp>
      <p:sp>
        <p:nvSpPr>
          <p:cNvPr id="134" name="Google Shape;134;p19"/>
          <p:cNvSpPr txBox="1"/>
          <p:nvPr>
            <p:ph idx="1" type="body"/>
          </p:nvPr>
        </p:nvSpPr>
        <p:spPr>
          <a:xfrm>
            <a:off x="311700" y="1417800"/>
            <a:ext cx="4170900" cy="3150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What we did </a:t>
            </a:r>
            <a:endParaRPr/>
          </a:p>
          <a:p>
            <a:pPr indent="-342900" lvl="0" marL="457200" rtl="0" algn="l">
              <a:spcBef>
                <a:spcPts val="1200"/>
              </a:spcBef>
              <a:spcAft>
                <a:spcPts val="0"/>
              </a:spcAft>
              <a:buSzPts val="1800"/>
              <a:buChar char="-"/>
            </a:pPr>
            <a:r>
              <a:rPr lang="en"/>
              <a:t>Matched PACE data following hackweek tutorial</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pic>
        <p:nvPicPr>
          <p:cNvPr id="135" name="Google Shape;135;p19" title="correlations.png"/>
          <p:cNvPicPr preferRelativeResize="0"/>
          <p:nvPr/>
        </p:nvPicPr>
        <p:blipFill>
          <a:blip r:embed="rId4">
            <a:alphaModFix/>
          </a:blip>
          <a:stretch>
            <a:fillRect/>
          </a:stretch>
        </p:blipFill>
        <p:spPr>
          <a:xfrm>
            <a:off x="4685575" y="275125"/>
            <a:ext cx="4385126" cy="438512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0"/>
          <p:cNvSpPr txBox="1"/>
          <p:nvPr>
            <p:ph type="title"/>
          </p:nvPr>
        </p:nvSpPr>
        <p:spPr>
          <a:xfrm>
            <a:off x="311700" y="372725"/>
            <a:ext cx="8520600" cy="645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The overfit problem : still environment aspect  </a:t>
            </a:r>
            <a:endParaRPr/>
          </a:p>
        </p:txBody>
      </p:sp>
      <p:pic>
        <p:nvPicPr>
          <p:cNvPr id="141" name="Google Shape;141;p20"/>
          <p:cNvPicPr preferRelativeResize="0"/>
          <p:nvPr/>
        </p:nvPicPr>
        <p:blipFill>
          <a:blip r:embed="rId4">
            <a:alphaModFix/>
          </a:blip>
          <a:stretch>
            <a:fillRect/>
          </a:stretch>
        </p:blipFill>
        <p:spPr>
          <a:xfrm>
            <a:off x="311693" y="1017725"/>
            <a:ext cx="3954501" cy="3954501"/>
          </a:xfrm>
          <a:prstGeom prst="rect">
            <a:avLst/>
          </a:prstGeom>
          <a:noFill/>
          <a:ln>
            <a:noFill/>
          </a:ln>
        </p:spPr>
      </p:pic>
      <p:pic>
        <p:nvPicPr>
          <p:cNvPr id="142" name="Google Shape;142;p20"/>
          <p:cNvPicPr preferRelativeResize="0"/>
          <p:nvPr/>
        </p:nvPicPr>
        <p:blipFill>
          <a:blip r:embed="rId5">
            <a:alphaModFix/>
          </a:blip>
          <a:stretch>
            <a:fillRect/>
          </a:stretch>
        </p:blipFill>
        <p:spPr>
          <a:xfrm>
            <a:off x="4798287" y="1017725"/>
            <a:ext cx="3482998" cy="1744050"/>
          </a:xfrm>
          <a:prstGeom prst="rect">
            <a:avLst/>
          </a:prstGeom>
          <a:noFill/>
          <a:ln>
            <a:noFill/>
          </a:ln>
        </p:spPr>
      </p:pic>
      <p:pic>
        <p:nvPicPr>
          <p:cNvPr id="143" name="Google Shape;143;p20"/>
          <p:cNvPicPr preferRelativeResize="0"/>
          <p:nvPr/>
        </p:nvPicPr>
        <p:blipFill>
          <a:blip r:embed="rId6">
            <a:alphaModFix/>
          </a:blip>
          <a:stretch>
            <a:fillRect/>
          </a:stretch>
        </p:blipFill>
        <p:spPr>
          <a:xfrm>
            <a:off x="4791826" y="2914175"/>
            <a:ext cx="3482999" cy="187590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21"/>
          <p:cNvSpPr txBox="1"/>
          <p:nvPr>
            <p:ph type="title"/>
          </p:nvPr>
        </p:nvSpPr>
        <p:spPr>
          <a:xfrm>
            <a:off x="311700" y="144450"/>
            <a:ext cx="8520600" cy="645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Comparison of Models - Feature importance</a:t>
            </a:r>
            <a:endParaRPr/>
          </a:p>
        </p:txBody>
      </p:sp>
      <p:pic>
        <p:nvPicPr>
          <p:cNvPr id="149" name="Google Shape;149;p21" title="BRT_feature_importance (1).jpg"/>
          <p:cNvPicPr preferRelativeResize="0"/>
          <p:nvPr/>
        </p:nvPicPr>
        <p:blipFill rotWithShape="1">
          <a:blip r:embed="rId3">
            <a:alphaModFix/>
          </a:blip>
          <a:srcRect b="0" l="3121" r="3131" t="0"/>
          <a:stretch/>
        </p:blipFill>
        <p:spPr>
          <a:xfrm>
            <a:off x="0" y="926625"/>
            <a:ext cx="4510901" cy="3608716"/>
          </a:xfrm>
          <a:prstGeom prst="rect">
            <a:avLst/>
          </a:prstGeom>
          <a:noFill/>
          <a:ln>
            <a:noFill/>
          </a:ln>
        </p:spPr>
      </p:pic>
      <p:pic>
        <p:nvPicPr>
          <p:cNvPr id="150" name="Google Shape;150;p21" title="RF_feature_importance.jpg"/>
          <p:cNvPicPr preferRelativeResize="0"/>
          <p:nvPr/>
        </p:nvPicPr>
        <p:blipFill rotWithShape="1">
          <a:blip r:embed="rId4">
            <a:alphaModFix/>
          </a:blip>
          <a:srcRect b="0" l="0" r="6252" t="0"/>
          <a:stretch/>
        </p:blipFill>
        <p:spPr>
          <a:xfrm>
            <a:off x="4633100" y="926625"/>
            <a:ext cx="4510901" cy="36087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Blue &amp; Gold">
  <a:themeElements>
    <a:clrScheme name="Blue &amp; Gold">
      <a:dk1>
        <a:srgbClr val="FFFFFF"/>
      </a:dk1>
      <a:lt1>
        <a:srgbClr val="01AFD1"/>
      </a:lt1>
      <a:dk2>
        <a:srgbClr val="1E2D31"/>
      </a:dk2>
      <a:lt2>
        <a:srgbClr val="BFC7CA"/>
      </a:lt2>
      <a:accent1>
        <a:srgbClr val="006F85"/>
      </a:accent1>
      <a:accent2>
        <a:srgbClr val="AF4345"/>
      </a:accent2>
      <a:accent3>
        <a:srgbClr val="47D06A"/>
      </a:accent3>
      <a:accent4>
        <a:srgbClr val="F58F8F"/>
      </a:accent4>
      <a:accent5>
        <a:srgbClr val="F6CD4C"/>
      </a:accent5>
      <a:accent6>
        <a:srgbClr val="F8E71C"/>
      </a:accent6>
      <a:hlink>
        <a:srgbClr val="F6CD4C"/>
      </a:hlink>
      <a:folHlink>
        <a:srgbClr val="F6CD4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